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6.svg" ContentType="image/svg+xml"/>
  <Override PartName="/ppt/media/image8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3"/>
    <p:sldId id="265" r:id="rId4"/>
    <p:sldId id="259" r:id="rId5"/>
    <p:sldId id="263" r:id="rId6"/>
    <p:sldId id="260" r:id="rId7"/>
    <p:sldId id="261" r:id="rId8"/>
    <p:sldId id="266" r:id="rId9"/>
    <p:sldId id="262" r:id="rId10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8" userDrawn="1">
          <p15:clr>
            <a:srgbClr val="A4A3A4"/>
          </p15:clr>
        </p15:guide>
        <p15:guide id="2" pos="2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 showGuides="1">
      <p:cViewPr varScale="1">
        <p:scale>
          <a:sx n="74" d="100"/>
          <a:sy n="74" d="100"/>
        </p:scale>
        <p:origin x="-1092" y="-90"/>
      </p:cViewPr>
      <p:guideLst>
        <p:guide orient="horz" pos="2138"/>
        <p:guide pos="28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29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0">
              <a:srgbClr val="149F32">
                <a:alpha val="100000"/>
                <a:lumMod val="97000"/>
                <a:lumOff val="3000"/>
              </a:srgbClr>
            </a:gs>
            <a:gs pos="100000">
              <a:srgbClr val="149F32">
                <a:alpha val="100000"/>
                <a:lumMod val="40000"/>
                <a:lumOff val="60000"/>
              </a:srgbClr>
            </a:gs>
          </a:gsLst>
          <a:lin ang="162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 flipH="1">
            <a:off x="0" y="1"/>
            <a:ext cx="12192001" cy="6857999"/>
            <a:chOff x="0" y="1"/>
            <a:chExt cx="12192001" cy="6857999"/>
          </a:xfrm>
        </p:grpSpPr>
        <p:sp>
          <p:nvSpPr>
            <p:cNvPr id="3" name="AutoShape 3"/>
            <p:cNvSpPr/>
            <p:nvPr/>
          </p:nvSpPr>
          <p:spPr>
            <a:xfrm>
              <a:off x="4723719" y="4510264"/>
              <a:ext cx="812800" cy="812800"/>
            </a:xfrm>
            <a:prstGeom prst="donut">
              <a:avLst/>
            </a:prstGeom>
            <a:gradFill>
              <a:gsLst>
                <a:gs pos="7000">
                  <a:srgbClr val="149F32">
                    <a:alpha val="36862"/>
                  </a:srgbClr>
                </a:gs>
                <a:gs pos="100000">
                  <a:srgbClr val="149F32">
                    <a:alpha val="100000"/>
                  </a:srgbClr>
                </a:gs>
              </a:gsLst>
              <a:lin ang="10800000"/>
            </a:gradFill>
            <a:ln>
              <a:prstDash val="solid"/>
              <a:headEnd type="none"/>
              <a:tailEnd type="none"/>
            </a:ln>
          </p:spPr>
        </p:sp>
        <p:sp>
          <p:nvSpPr>
            <p:cNvPr id="4" name="AutoShape 4"/>
            <p:cNvSpPr/>
            <p:nvPr/>
          </p:nvSpPr>
          <p:spPr>
            <a:xfrm>
              <a:off x="0" y="5489927"/>
              <a:ext cx="8191500" cy="1368073"/>
            </a:xfrm>
            <a:custGeom>
              <a:avLst/>
              <a:gdLst/>
              <a:ahLst/>
              <a:cxnLst/>
              <a:rect l="l" t="t" r="r" b="b"/>
              <a:pathLst>
                <a:path w="8191500" h="1368073">
                  <a:moveTo>
                    <a:pt x="0" y="0"/>
                  </a:moveTo>
                  <a:lnTo>
                    <a:pt x="7155179" y="0"/>
                  </a:lnTo>
                  <a:cubicBezTo>
                    <a:pt x="7727523" y="0"/>
                    <a:pt x="8191500" y="463977"/>
                    <a:pt x="8191500" y="1036321"/>
                  </a:cubicBezTo>
                  <a:lnTo>
                    <a:pt x="8191499" y="1036321"/>
                  </a:lnTo>
                  <a:cubicBezTo>
                    <a:pt x="8191499" y="1107864"/>
                    <a:pt x="8184249" y="1177714"/>
                    <a:pt x="8170445" y="1245176"/>
                  </a:cubicBezTo>
                  <a:lnTo>
                    <a:pt x="8132295" y="1368073"/>
                  </a:lnTo>
                  <a:lnTo>
                    <a:pt x="0" y="1368073"/>
                  </a:lnTo>
                  <a:close/>
                </a:path>
              </a:pathLst>
            </a:custGeom>
            <a:gradFill>
              <a:gsLst>
                <a:gs pos="0">
                  <a:srgbClr val="149F32">
                    <a:alpha val="100000"/>
                  </a:srgbClr>
                </a:gs>
                <a:gs pos="100000">
                  <a:srgbClr val="149F32">
                    <a:alpha val="0"/>
                  </a:srgbClr>
                </a:gs>
              </a:gsLst>
              <a:lin ang="0"/>
            </a:gradFill>
            <a:ln>
              <a:prstDash val="solid"/>
              <a:headEnd type="none"/>
              <a:tailEnd type="none"/>
            </a:ln>
          </p:spPr>
        </p:sp>
        <p:sp>
          <p:nvSpPr>
            <p:cNvPr id="5" name="AutoShape 5"/>
            <p:cNvSpPr/>
            <p:nvPr/>
          </p:nvSpPr>
          <p:spPr>
            <a:xfrm>
              <a:off x="10490200" y="1"/>
              <a:ext cx="1701801" cy="1765229"/>
            </a:xfrm>
            <a:custGeom>
              <a:avLst/>
              <a:gdLst/>
              <a:ahLst/>
              <a:cxnLst/>
              <a:rect l="l" t="t" r="r" b="b"/>
              <a:pathLst>
                <a:path w="1701801" h="1765228">
                  <a:moveTo>
                    <a:pt x="44759" y="0"/>
                  </a:moveTo>
                  <a:lnTo>
                    <a:pt x="803449" y="0"/>
                  </a:lnTo>
                  <a:lnTo>
                    <a:pt x="764438" y="71871"/>
                  </a:lnTo>
                  <a:cubicBezTo>
                    <a:pt x="728574" y="156664"/>
                    <a:pt x="708742" y="249888"/>
                    <a:pt x="708742" y="347745"/>
                  </a:cubicBezTo>
                  <a:cubicBezTo>
                    <a:pt x="708742" y="739172"/>
                    <a:pt x="1026057" y="1056487"/>
                    <a:pt x="1417484" y="1056487"/>
                  </a:cubicBezTo>
                  <a:cubicBezTo>
                    <a:pt x="1515341" y="1056487"/>
                    <a:pt x="1608565" y="1036655"/>
                    <a:pt x="1693358" y="1000791"/>
                  </a:cubicBezTo>
                  <a:lnTo>
                    <a:pt x="1701801" y="996208"/>
                  </a:lnTo>
                  <a:lnTo>
                    <a:pt x="1701801" y="1736638"/>
                  </a:lnTo>
                  <a:lnTo>
                    <a:pt x="1562413" y="1757911"/>
                  </a:lnTo>
                  <a:cubicBezTo>
                    <a:pt x="1514762" y="1762750"/>
                    <a:pt x="1466412" y="1765229"/>
                    <a:pt x="1417484" y="1765229"/>
                  </a:cubicBezTo>
                  <a:cubicBezTo>
                    <a:pt x="634629" y="1765229"/>
                    <a:pt x="0" y="1130600"/>
                    <a:pt x="0" y="347745"/>
                  </a:cubicBezTo>
                  <a:cubicBezTo>
                    <a:pt x="0" y="249888"/>
                    <a:pt x="9916" y="154347"/>
                    <a:pt x="28798" y="62073"/>
                  </a:cubicBezTo>
                  <a:close/>
                </a:path>
              </a:pathLst>
            </a:custGeom>
            <a:gradFill>
              <a:gsLst>
                <a:gs pos="0">
                  <a:srgbClr val="149F32">
                    <a:alpha val="100000"/>
                  </a:srgbClr>
                </a:gs>
                <a:gs pos="100000">
                  <a:srgbClr val="149F32">
                    <a:alpha val="0"/>
                  </a:srgbClr>
                </a:gs>
              </a:gsLst>
              <a:lin ang="5400000"/>
            </a:gradFill>
            <a:ln>
              <a:prstDash val="solid"/>
              <a:headEnd type="none"/>
              <a:tailEnd type="none"/>
            </a:ln>
          </p:spPr>
        </p:sp>
        <p:sp>
          <p:nvSpPr>
            <p:cNvPr id="6" name="AutoShape 6"/>
            <p:cNvSpPr/>
            <p:nvPr/>
          </p:nvSpPr>
          <p:spPr>
            <a:xfrm>
              <a:off x="469334" y="882615"/>
              <a:ext cx="5742214" cy="5742214"/>
            </a:xfrm>
            <a:prstGeom prst="teardrop">
              <a:avLst/>
            </a:prstGeom>
            <a:blipFill rotWithShape="1">
              <a:blip r:embed="rId2">
                <a:alphaModFix amt="100000"/>
                <a:alphaModFix amt="100000"/>
              </a:blip>
              <a:stretch>
                <a:fillRect l="-40959" r="-40647"/>
              </a:stretch>
            </a:blipFill>
            <a:ln>
              <a:prstDash val="solid"/>
              <a:headEnd type="none"/>
              <a:tailEnd type="none"/>
            </a:ln>
          </p:spPr>
        </p:sp>
        <p:sp>
          <p:nvSpPr>
            <p:cNvPr id="7" name="AutoShape 7"/>
            <p:cNvSpPr/>
            <p:nvPr/>
          </p:nvSpPr>
          <p:spPr>
            <a:xfrm>
              <a:off x="38780" y="3517900"/>
              <a:ext cx="914400" cy="26162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149F32">
                    <a:alpha val="100000"/>
                  </a:srgbClr>
                </a:gs>
                <a:gs pos="100000">
                  <a:srgbClr val="149F32">
                    <a:alpha val="0"/>
                  </a:srgbClr>
                </a:gs>
              </a:gsLst>
              <a:lin ang="5400000"/>
            </a:gradFill>
            <a:ln>
              <a:prstDash val="solid"/>
              <a:headEnd type="none"/>
              <a:tailEnd type="none"/>
            </a:ln>
          </p:spPr>
        </p:sp>
        <p:sp>
          <p:nvSpPr>
            <p:cNvPr id="8" name="AutoShape 8"/>
            <p:cNvSpPr/>
            <p:nvPr/>
          </p:nvSpPr>
          <p:spPr>
            <a:xfrm flipH="1">
              <a:off x="1491956" y="723900"/>
              <a:ext cx="1022465" cy="1022465"/>
            </a:xfrm>
            <a:prstGeom prst="teardrop">
              <a:avLst/>
            </a:prstGeom>
            <a:gradFill>
              <a:gsLst>
                <a:gs pos="31999">
                  <a:srgbClr val="149F32">
                    <a:alpha val="54901"/>
                  </a:srgbClr>
                </a:gs>
                <a:gs pos="100000">
                  <a:srgbClr val="149F32">
                    <a:alpha val="100000"/>
                  </a:srgbClr>
                </a:gs>
              </a:gsLst>
              <a:lin ang="8100000"/>
            </a:gradFill>
            <a:ln>
              <a:prstDash val="solid"/>
              <a:headEnd type="none"/>
              <a:tailEnd type="none"/>
            </a:ln>
          </p:spPr>
        </p:sp>
        <p:sp>
          <p:nvSpPr>
            <p:cNvPr id="9" name="AutoShape 9"/>
            <p:cNvSpPr/>
            <p:nvPr/>
          </p:nvSpPr>
          <p:spPr>
            <a:xfrm flipH="1">
              <a:off x="1660351" y="642653"/>
              <a:ext cx="1022465" cy="1022465"/>
            </a:xfrm>
            <a:prstGeom prst="teardrop">
              <a:avLst/>
            </a:prstGeom>
            <a:ln w="9525">
              <a:solidFill>
                <a:srgbClr val="149F32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0">
              <a:srgbClr val="149F32">
                <a:alpha val="100000"/>
                <a:lumMod val="20000"/>
                <a:lumOff val="80000"/>
              </a:srgbClr>
            </a:gs>
            <a:gs pos="50999">
              <a:srgbClr val="FFFFFF">
                <a:alpha val="100000"/>
              </a:srgbClr>
            </a:gs>
          </a:gsLst>
          <a:lin ang="162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 flipH="1">
            <a:off x="0" y="0"/>
            <a:ext cx="12191998" cy="723900"/>
            <a:chOff x="0" y="-399728"/>
            <a:chExt cx="13815102" cy="1183569"/>
          </a:xfrm>
        </p:grpSpPr>
        <p:sp>
          <p:nvSpPr>
            <p:cNvPr id="3" name="AutoShape 3"/>
            <p:cNvSpPr/>
            <p:nvPr/>
          </p:nvSpPr>
          <p:spPr>
            <a:xfrm>
              <a:off x="0" y="-399728"/>
              <a:ext cx="13815102" cy="1183569"/>
            </a:xfrm>
            <a:custGeom>
              <a:avLst/>
              <a:gdLst/>
              <a:ahLst/>
              <a:cxnLst/>
              <a:rect l="l" t="t" r="r" b="b"/>
              <a:pathLst>
                <a:path w="13815102" h="1183569">
                  <a:moveTo>
                    <a:pt x="13814622" y="-466"/>
                  </a:moveTo>
                  <a:lnTo>
                    <a:pt x="13814622" y="633122"/>
                  </a:lnTo>
                  <a:cubicBezTo>
                    <a:pt x="11529385" y="330728"/>
                    <a:pt x="8779036" y="301928"/>
                    <a:pt x="6676676" y="762720"/>
                  </a:cubicBezTo>
                  <a:cubicBezTo>
                    <a:pt x="4251041" y="1294358"/>
                    <a:pt x="2409171" y="1351381"/>
                    <a:pt x="-480" y="762720"/>
                  </a:cubicBezTo>
                  <a:lnTo>
                    <a:pt x="-480" y="-466"/>
                  </a:lnTo>
                  <a:close/>
                </a:path>
              </a:pathLst>
            </a:custGeom>
            <a:gradFill>
              <a:gsLst>
                <a:gs pos="0">
                  <a:srgbClr val="149F32">
                    <a:alpha val="30196"/>
                  </a:srgbClr>
                </a:gs>
                <a:gs pos="100000">
                  <a:srgbClr val="149F32">
                    <a:alpha val="100000"/>
                  </a:srgbClr>
                </a:gs>
              </a:gsLst>
              <a:lin ang="0"/>
            </a:gradFill>
            <a:ln>
              <a:prstDash val="solid"/>
              <a:headEnd type="none"/>
              <a:tailEnd type="none"/>
            </a:ln>
          </p:spPr>
        </p:sp>
        <p:sp>
          <p:nvSpPr>
            <p:cNvPr id="4" name="AutoShape 4"/>
            <p:cNvSpPr/>
            <p:nvPr/>
          </p:nvSpPr>
          <p:spPr>
            <a:xfrm>
              <a:off x="6734755" y="205070"/>
              <a:ext cx="6811073" cy="532994"/>
            </a:xfrm>
            <a:custGeom>
              <a:avLst/>
              <a:gdLst/>
              <a:ahLst/>
              <a:cxnLst/>
              <a:rect l="l" t="t" r="r" b="b"/>
              <a:pathLst>
                <a:path w="6811073" h="532993">
                  <a:moveTo>
                    <a:pt x="613812" y="234527"/>
                  </a:moveTo>
                  <a:cubicBezTo>
                    <a:pt x="414952" y="260735"/>
                    <a:pt x="209755" y="284206"/>
                    <a:pt x="-480" y="304798"/>
                  </a:cubicBezTo>
                  <a:cubicBezTo>
                    <a:pt x="2307942" y="625912"/>
                    <a:pt x="4083428" y="592793"/>
                    <a:pt x="6415608" y="297310"/>
                  </a:cubicBezTo>
                  <a:cubicBezTo>
                    <a:pt x="6544486" y="281182"/>
                    <a:pt x="6676244" y="265962"/>
                    <a:pt x="6810593" y="251663"/>
                  </a:cubicBezTo>
                  <a:lnTo>
                    <a:pt x="6810593" y="234527"/>
                  </a:lnTo>
                  <a:cubicBezTo>
                    <a:pt x="4574314" y="-94507"/>
                    <a:pt x="2865066" y="-62684"/>
                    <a:pt x="613812" y="234527"/>
                  </a:cubicBezTo>
                  <a:close/>
                </a:path>
              </a:pathLst>
            </a:custGeom>
            <a:gradFill>
              <a:gsLst>
                <a:gs pos="0">
                  <a:srgbClr val="149F32">
                    <a:alpha val="30196"/>
                  </a:srgbClr>
                </a:gs>
                <a:gs pos="100000">
                  <a:srgbClr val="149F32">
                    <a:alpha val="0"/>
                  </a:srgbClr>
                </a:gs>
              </a:gsLst>
              <a:lin ang="0"/>
            </a:gradFill>
            <a:ln>
              <a:prstDash val="solid"/>
              <a:headEnd type="none"/>
              <a:tailEnd type="none"/>
            </a:ln>
          </p:spPr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gradFill>
          <a:gsLst>
            <a:gs pos="0">
              <a:srgbClr val="149F32">
                <a:alpha val="100000"/>
                <a:lumMod val="97000"/>
                <a:lumOff val="3000"/>
              </a:srgbClr>
            </a:gs>
            <a:gs pos="100000">
              <a:srgbClr val="149F32">
                <a:alpha val="100000"/>
                <a:lumMod val="40000"/>
                <a:lumOff val="60000"/>
              </a:srgbClr>
            </a:gs>
          </a:gsLst>
          <a:lin ang="162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2" y="1"/>
            <a:ext cx="12218577" cy="6009183"/>
            <a:chOff x="2" y="1"/>
            <a:chExt cx="12218577" cy="6009183"/>
          </a:xfrm>
        </p:grpSpPr>
        <p:sp>
          <p:nvSpPr>
            <p:cNvPr id="3" name="AutoShape 3"/>
            <p:cNvSpPr/>
            <p:nvPr/>
          </p:nvSpPr>
          <p:spPr>
            <a:xfrm rot="16200000" flipH="1">
              <a:off x="4257263" y="4797110"/>
              <a:ext cx="890321" cy="1084135"/>
            </a:xfrm>
            <a:custGeom>
              <a:avLst/>
              <a:gdLst/>
              <a:ahLst/>
              <a:cxnLst/>
              <a:rect l="l" t="t" r="r" b="b"/>
              <a:pathLst>
                <a:path w="890321" h="1084135">
                  <a:moveTo>
                    <a:pt x="835583" y="1059429"/>
                  </a:moveTo>
                  <a:cubicBezTo>
                    <a:pt x="835583" y="1073074"/>
                    <a:pt x="847837" y="1084135"/>
                    <a:pt x="862952" y="1084135"/>
                  </a:cubicBezTo>
                  <a:cubicBezTo>
                    <a:pt x="878067" y="1084135"/>
                    <a:pt x="890321" y="1073074"/>
                    <a:pt x="890321" y="1059429"/>
                  </a:cubicBezTo>
                  <a:cubicBezTo>
                    <a:pt x="890321" y="1045784"/>
                    <a:pt x="878067" y="1034723"/>
                    <a:pt x="862952" y="1034723"/>
                  </a:cubicBezTo>
                  <a:cubicBezTo>
                    <a:pt x="847837" y="1034723"/>
                    <a:pt x="835583" y="1045784"/>
                    <a:pt x="835583" y="1059429"/>
                  </a:cubicBezTo>
                  <a:close/>
                  <a:moveTo>
                    <a:pt x="835583" y="852809"/>
                  </a:moveTo>
                  <a:cubicBezTo>
                    <a:pt x="835583" y="866454"/>
                    <a:pt x="847837" y="877515"/>
                    <a:pt x="862952" y="877515"/>
                  </a:cubicBezTo>
                  <a:cubicBezTo>
                    <a:pt x="878067" y="877515"/>
                    <a:pt x="890321" y="866454"/>
                    <a:pt x="890321" y="852809"/>
                  </a:cubicBezTo>
                  <a:cubicBezTo>
                    <a:pt x="890321" y="839164"/>
                    <a:pt x="878067" y="828103"/>
                    <a:pt x="862952" y="828103"/>
                  </a:cubicBezTo>
                  <a:cubicBezTo>
                    <a:pt x="847837" y="828103"/>
                    <a:pt x="835583" y="839164"/>
                    <a:pt x="835583" y="852809"/>
                  </a:cubicBezTo>
                  <a:close/>
                  <a:moveTo>
                    <a:pt x="835583" y="646334"/>
                  </a:moveTo>
                  <a:cubicBezTo>
                    <a:pt x="835583" y="659979"/>
                    <a:pt x="847837" y="671040"/>
                    <a:pt x="862952" y="671040"/>
                  </a:cubicBezTo>
                  <a:cubicBezTo>
                    <a:pt x="878067" y="671040"/>
                    <a:pt x="890321" y="659979"/>
                    <a:pt x="890321" y="646334"/>
                  </a:cubicBezTo>
                  <a:cubicBezTo>
                    <a:pt x="890321" y="632689"/>
                    <a:pt x="878067" y="621628"/>
                    <a:pt x="862952" y="621628"/>
                  </a:cubicBezTo>
                  <a:cubicBezTo>
                    <a:pt x="847837" y="621628"/>
                    <a:pt x="835583" y="632689"/>
                    <a:pt x="835583" y="646334"/>
                  </a:cubicBezTo>
                  <a:close/>
                  <a:moveTo>
                    <a:pt x="835583" y="439713"/>
                  </a:moveTo>
                  <a:cubicBezTo>
                    <a:pt x="835583" y="453358"/>
                    <a:pt x="847837" y="464419"/>
                    <a:pt x="862952" y="464419"/>
                  </a:cubicBezTo>
                  <a:cubicBezTo>
                    <a:pt x="878067" y="464419"/>
                    <a:pt x="890321" y="453358"/>
                    <a:pt x="890321" y="439713"/>
                  </a:cubicBezTo>
                  <a:cubicBezTo>
                    <a:pt x="890321" y="426068"/>
                    <a:pt x="878067" y="415007"/>
                    <a:pt x="862952" y="415007"/>
                  </a:cubicBezTo>
                  <a:cubicBezTo>
                    <a:pt x="847837" y="415007"/>
                    <a:pt x="835583" y="426068"/>
                    <a:pt x="835583" y="439713"/>
                  </a:cubicBezTo>
                  <a:close/>
                  <a:moveTo>
                    <a:pt x="835583" y="233092"/>
                  </a:moveTo>
                  <a:cubicBezTo>
                    <a:pt x="835583" y="246737"/>
                    <a:pt x="847837" y="257798"/>
                    <a:pt x="862952" y="257798"/>
                  </a:cubicBezTo>
                  <a:cubicBezTo>
                    <a:pt x="878067" y="257798"/>
                    <a:pt x="890321" y="246737"/>
                    <a:pt x="890321" y="233092"/>
                  </a:cubicBezTo>
                  <a:cubicBezTo>
                    <a:pt x="890321" y="219447"/>
                    <a:pt x="878067" y="208386"/>
                    <a:pt x="862952" y="208386"/>
                  </a:cubicBezTo>
                  <a:cubicBezTo>
                    <a:pt x="847837" y="208386"/>
                    <a:pt x="835583" y="219447"/>
                    <a:pt x="835583" y="233092"/>
                  </a:cubicBezTo>
                  <a:close/>
                  <a:moveTo>
                    <a:pt x="835583" y="24706"/>
                  </a:moveTo>
                  <a:cubicBezTo>
                    <a:pt x="835583" y="38351"/>
                    <a:pt x="847837" y="49412"/>
                    <a:pt x="862952" y="49412"/>
                  </a:cubicBezTo>
                  <a:cubicBezTo>
                    <a:pt x="878067" y="49412"/>
                    <a:pt x="890321" y="38351"/>
                    <a:pt x="890321" y="24706"/>
                  </a:cubicBezTo>
                  <a:cubicBezTo>
                    <a:pt x="890321" y="11061"/>
                    <a:pt x="878067" y="0"/>
                    <a:pt x="862952" y="0"/>
                  </a:cubicBezTo>
                  <a:cubicBezTo>
                    <a:pt x="847837" y="0"/>
                    <a:pt x="835583" y="11061"/>
                    <a:pt x="835583" y="24706"/>
                  </a:cubicBezTo>
                  <a:close/>
                  <a:moveTo>
                    <a:pt x="626728" y="1059429"/>
                  </a:moveTo>
                  <a:cubicBezTo>
                    <a:pt x="626728" y="1073074"/>
                    <a:pt x="638982" y="1084135"/>
                    <a:pt x="654097" y="1084135"/>
                  </a:cubicBezTo>
                  <a:cubicBezTo>
                    <a:pt x="669212" y="1084135"/>
                    <a:pt x="681466" y="1073074"/>
                    <a:pt x="681466" y="1059429"/>
                  </a:cubicBezTo>
                  <a:cubicBezTo>
                    <a:pt x="681466" y="1045784"/>
                    <a:pt x="669212" y="1034723"/>
                    <a:pt x="654097" y="1034723"/>
                  </a:cubicBezTo>
                  <a:cubicBezTo>
                    <a:pt x="638982" y="1034723"/>
                    <a:pt x="626728" y="1045784"/>
                    <a:pt x="626728" y="1059429"/>
                  </a:cubicBezTo>
                  <a:close/>
                  <a:moveTo>
                    <a:pt x="626728" y="852809"/>
                  </a:moveTo>
                  <a:cubicBezTo>
                    <a:pt x="626728" y="866454"/>
                    <a:pt x="638982" y="877515"/>
                    <a:pt x="654097" y="877515"/>
                  </a:cubicBezTo>
                  <a:cubicBezTo>
                    <a:pt x="669212" y="877515"/>
                    <a:pt x="681466" y="866454"/>
                    <a:pt x="681466" y="852809"/>
                  </a:cubicBezTo>
                  <a:cubicBezTo>
                    <a:pt x="681466" y="839164"/>
                    <a:pt x="669212" y="828103"/>
                    <a:pt x="654097" y="828103"/>
                  </a:cubicBezTo>
                  <a:cubicBezTo>
                    <a:pt x="638982" y="828103"/>
                    <a:pt x="626728" y="839164"/>
                    <a:pt x="626728" y="852809"/>
                  </a:cubicBezTo>
                  <a:close/>
                  <a:moveTo>
                    <a:pt x="626728" y="646334"/>
                  </a:moveTo>
                  <a:cubicBezTo>
                    <a:pt x="626728" y="659979"/>
                    <a:pt x="638982" y="671040"/>
                    <a:pt x="654097" y="671040"/>
                  </a:cubicBezTo>
                  <a:cubicBezTo>
                    <a:pt x="669212" y="671040"/>
                    <a:pt x="681466" y="659979"/>
                    <a:pt x="681466" y="646334"/>
                  </a:cubicBezTo>
                  <a:cubicBezTo>
                    <a:pt x="681466" y="632689"/>
                    <a:pt x="669212" y="621628"/>
                    <a:pt x="654097" y="621628"/>
                  </a:cubicBezTo>
                  <a:cubicBezTo>
                    <a:pt x="638982" y="621628"/>
                    <a:pt x="626728" y="632689"/>
                    <a:pt x="626728" y="646334"/>
                  </a:cubicBezTo>
                  <a:close/>
                  <a:moveTo>
                    <a:pt x="626728" y="439713"/>
                  </a:moveTo>
                  <a:cubicBezTo>
                    <a:pt x="626728" y="453358"/>
                    <a:pt x="638982" y="464419"/>
                    <a:pt x="654097" y="464419"/>
                  </a:cubicBezTo>
                  <a:cubicBezTo>
                    <a:pt x="669212" y="464419"/>
                    <a:pt x="681466" y="453358"/>
                    <a:pt x="681466" y="439713"/>
                  </a:cubicBezTo>
                  <a:cubicBezTo>
                    <a:pt x="681466" y="426068"/>
                    <a:pt x="669212" y="415007"/>
                    <a:pt x="654097" y="415007"/>
                  </a:cubicBezTo>
                  <a:cubicBezTo>
                    <a:pt x="638982" y="415007"/>
                    <a:pt x="626728" y="426068"/>
                    <a:pt x="626728" y="439713"/>
                  </a:cubicBezTo>
                  <a:close/>
                  <a:moveTo>
                    <a:pt x="626728" y="233092"/>
                  </a:moveTo>
                  <a:cubicBezTo>
                    <a:pt x="626728" y="246737"/>
                    <a:pt x="638982" y="257798"/>
                    <a:pt x="654097" y="257798"/>
                  </a:cubicBezTo>
                  <a:cubicBezTo>
                    <a:pt x="669212" y="257798"/>
                    <a:pt x="681466" y="246737"/>
                    <a:pt x="681466" y="233092"/>
                  </a:cubicBezTo>
                  <a:cubicBezTo>
                    <a:pt x="681466" y="219447"/>
                    <a:pt x="669212" y="208386"/>
                    <a:pt x="654097" y="208386"/>
                  </a:cubicBezTo>
                  <a:cubicBezTo>
                    <a:pt x="638982" y="208386"/>
                    <a:pt x="626728" y="219447"/>
                    <a:pt x="626728" y="233092"/>
                  </a:cubicBezTo>
                  <a:close/>
                  <a:moveTo>
                    <a:pt x="626728" y="24706"/>
                  </a:moveTo>
                  <a:cubicBezTo>
                    <a:pt x="626728" y="38351"/>
                    <a:pt x="638982" y="49412"/>
                    <a:pt x="654097" y="49412"/>
                  </a:cubicBezTo>
                  <a:cubicBezTo>
                    <a:pt x="669212" y="49412"/>
                    <a:pt x="681466" y="38351"/>
                    <a:pt x="681466" y="24706"/>
                  </a:cubicBezTo>
                  <a:cubicBezTo>
                    <a:pt x="681466" y="11061"/>
                    <a:pt x="669212" y="0"/>
                    <a:pt x="654097" y="0"/>
                  </a:cubicBezTo>
                  <a:cubicBezTo>
                    <a:pt x="638982" y="0"/>
                    <a:pt x="626728" y="11061"/>
                    <a:pt x="626728" y="24706"/>
                  </a:cubicBezTo>
                  <a:close/>
                  <a:moveTo>
                    <a:pt x="417709" y="1059429"/>
                  </a:moveTo>
                  <a:cubicBezTo>
                    <a:pt x="417709" y="1073074"/>
                    <a:pt x="429963" y="1084135"/>
                    <a:pt x="445078" y="1084135"/>
                  </a:cubicBezTo>
                  <a:cubicBezTo>
                    <a:pt x="460193" y="1084135"/>
                    <a:pt x="472447" y="1073074"/>
                    <a:pt x="472447" y="1059429"/>
                  </a:cubicBezTo>
                  <a:cubicBezTo>
                    <a:pt x="472447" y="1045784"/>
                    <a:pt x="460193" y="1034723"/>
                    <a:pt x="445078" y="1034723"/>
                  </a:cubicBezTo>
                  <a:cubicBezTo>
                    <a:pt x="429963" y="1034723"/>
                    <a:pt x="417709" y="1045784"/>
                    <a:pt x="417709" y="1059429"/>
                  </a:cubicBezTo>
                  <a:close/>
                  <a:moveTo>
                    <a:pt x="417709" y="852809"/>
                  </a:moveTo>
                  <a:cubicBezTo>
                    <a:pt x="417709" y="866454"/>
                    <a:pt x="429963" y="877515"/>
                    <a:pt x="445078" y="877515"/>
                  </a:cubicBezTo>
                  <a:cubicBezTo>
                    <a:pt x="460193" y="877515"/>
                    <a:pt x="472447" y="866454"/>
                    <a:pt x="472447" y="852809"/>
                  </a:cubicBezTo>
                  <a:cubicBezTo>
                    <a:pt x="472447" y="839164"/>
                    <a:pt x="460193" y="828103"/>
                    <a:pt x="445078" y="828103"/>
                  </a:cubicBezTo>
                  <a:cubicBezTo>
                    <a:pt x="429963" y="828103"/>
                    <a:pt x="417709" y="839164"/>
                    <a:pt x="417709" y="852809"/>
                  </a:cubicBezTo>
                  <a:close/>
                  <a:moveTo>
                    <a:pt x="417709" y="646334"/>
                  </a:moveTo>
                  <a:cubicBezTo>
                    <a:pt x="417709" y="659979"/>
                    <a:pt x="429963" y="671040"/>
                    <a:pt x="445078" y="671040"/>
                  </a:cubicBezTo>
                  <a:cubicBezTo>
                    <a:pt x="460193" y="671040"/>
                    <a:pt x="472447" y="659979"/>
                    <a:pt x="472447" y="646334"/>
                  </a:cubicBezTo>
                  <a:cubicBezTo>
                    <a:pt x="472447" y="632689"/>
                    <a:pt x="460193" y="621628"/>
                    <a:pt x="445078" y="621628"/>
                  </a:cubicBezTo>
                  <a:cubicBezTo>
                    <a:pt x="429963" y="621628"/>
                    <a:pt x="417709" y="632689"/>
                    <a:pt x="417709" y="646334"/>
                  </a:cubicBezTo>
                  <a:close/>
                  <a:moveTo>
                    <a:pt x="417709" y="439713"/>
                  </a:moveTo>
                  <a:cubicBezTo>
                    <a:pt x="417709" y="453358"/>
                    <a:pt x="429963" y="464419"/>
                    <a:pt x="445078" y="464419"/>
                  </a:cubicBezTo>
                  <a:cubicBezTo>
                    <a:pt x="460193" y="464419"/>
                    <a:pt x="472447" y="453358"/>
                    <a:pt x="472447" y="439713"/>
                  </a:cubicBezTo>
                  <a:cubicBezTo>
                    <a:pt x="472447" y="426068"/>
                    <a:pt x="460193" y="415007"/>
                    <a:pt x="445078" y="415007"/>
                  </a:cubicBezTo>
                  <a:cubicBezTo>
                    <a:pt x="429963" y="415007"/>
                    <a:pt x="417709" y="426068"/>
                    <a:pt x="417709" y="439713"/>
                  </a:cubicBezTo>
                  <a:close/>
                  <a:moveTo>
                    <a:pt x="417709" y="233092"/>
                  </a:moveTo>
                  <a:cubicBezTo>
                    <a:pt x="417709" y="246737"/>
                    <a:pt x="429963" y="257798"/>
                    <a:pt x="445078" y="257798"/>
                  </a:cubicBezTo>
                  <a:cubicBezTo>
                    <a:pt x="460193" y="257798"/>
                    <a:pt x="472447" y="246737"/>
                    <a:pt x="472447" y="233092"/>
                  </a:cubicBezTo>
                  <a:cubicBezTo>
                    <a:pt x="472447" y="219447"/>
                    <a:pt x="460193" y="208386"/>
                    <a:pt x="445078" y="208386"/>
                  </a:cubicBezTo>
                  <a:cubicBezTo>
                    <a:pt x="429963" y="208386"/>
                    <a:pt x="417709" y="219447"/>
                    <a:pt x="417709" y="233092"/>
                  </a:cubicBezTo>
                  <a:close/>
                  <a:moveTo>
                    <a:pt x="417709" y="24706"/>
                  </a:moveTo>
                  <a:cubicBezTo>
                    <a:pt x="417709" y="38351"/>
                    <a:pt x="429963" y="49412"/>
                    <a:pt x="445078" y="49412"/>
                  </a:cubicBezTo>
                  <a:cubicBezTo>
                    <a:pt x="460193" y="49412"/>
                    <a:pt x="472447" y="38351"/>
                    <a:pt x="472447" y="24706"/>
                  </a:cubicBezTo>
                  <a:cubicBezTo>
                    <a:pt x="472447" y="11061"/>
                    <a:pt x="460193" y="0"/>
                    <a:pt x="445078" y="0"/>
                  </a:cubicBezTo>
                  <a:cubicBezTo>
                    <a:pt x="429963" y="0"/>
                    <a:pt x="417709" y="11061"/>
                    <a:pt x="417709" y="24706"/>
                  </a:cubicBezTo>
                  <a:close/>
                  <a:moveTo>
                    <a:pt x="208855" y="1059429"/>
                  </a:moveTo>
                  <a:cubicBezTo>
                    <a:pt x="208855" y="1073074"/>
                    <a:pt x="221109" y="1084135"/>
                    <a:pt x="236224" y="1084135"/>
                  </a:cubicBezTo>
                  <a:cubicBezTo>
                    <a:pt x="251339" y="1084135"/>
                    <a:pt x="263593" y="1073074"/>
                    <a:pt x="263593" y="1059429"/>
                  </a:cubicBezTo>
                  <a:cubicBezTo>
                    <a:pt x="263593" y="1045784"/>
                    <a:pt x="251339" y="1034723"/>
                    <a:pt x="236224" y="1034723"/>
                  </a:cubicBezTo>
                  <a:cubicBezTo>
                    <a:pt x="221109" y="1034723"/>
                    <a:pt x="208855" y="1045784"/>
                    <a:pt x="208855" y="1059429"/>
                  </a:cubicBezTo>
                  <a:close/>
                  <a:moveTo>
                    <a:pt x="208855" y="852809"/>
                  </a:moveTo>
                  <a:cubicBezTo>
                    <a:pt x="208855" y="866454"/>
                    <a:pt x="221109" y="877515"/>
                    <a:pt x="236224" y="877515"/>
                  </a:cubicBezTo>
                  <a:cubicBezTo>
                    <a:pt x="251339" y="877515"/>
                    <a:pt x="263593" y="866454"/>
                    <a:pt x="263593" y="852809"/>
                  </a:cubicBezTo>
                  <a:cubicBezTo>
                    <a:pt x="263593" y="839164"/>
                    <a:pt x="251339" y="828103"/>
                    <a:pt x="236224" y="828103"/>
                  </a:cubicBezTo>
                  <a:cubicBezTo>
                    <a:pt x="221109" y="828103"/>
                    <a:pt x="208855" y="839164"/>
                    <a:pt x="208855" y="852809"/>
                  </a:cubicBezTo>
                  <a:close/>
                  <a:moveTo>
                    <a:pt x="208855" y="646334"/>
                  </a:moveTo>
                  <a:cubicBezTo>
                    <a:pt x="208855" y="659979"/>
                    <a:pt x="221109" y="671040"/>
                    <a:pt x="236224" y="671040"/>
                  </a:cubicBezTo>
                  <a:cubicBezTo>
                    <a:pt x="251339" y="671040"/>
                    <a:pt x="263593" y="659979"/>
                    <a:pt x="263593" y="646334"/>
                  </a:cubicBezTo>
                  <a:cubicBezTo>
                    <a:pt x="263593" y="632689"/>
                    <a:pt x="251339" y="621628"/>
                    <a:pt x="236224" y="621628"/>
                  </a:cubicBezTo>
                  <a:cubicBezTo>
                    <a:pt x="221109" y="621628"/>
                    <a:pt x="208855" y="632689"/>
                    <a:pt x="208855" y="646334"/>
                  </a:cubicBezTo>
                  <a:close/>
                  <a:moveTo>
                    <a:pt x="208855" y="439713"/>
                  </a:moveTo>
                  <a:cubicBezTo>
                    <a:pt x="208855" y="453358"/>
                    <a:pt x="221109" y="464419"/>
                    <a:pt x="236224" y="464419"/>
                  </a:cubicBezTo>
                  <a:cubicBezTo>
                    <a:pt x="251339" y="464419"/>
                    <a:pt x="263593" y="453358"/>
                    <a:pt x="263593" y="439713"/>
                  </a:cubicBezTo>
                  <a:cubicBezTo>
                    <a:pt x="263593" y="426068"/>
                    <a:pt x="251339" y="415007"/>
                    <a:pt x="236224" y="415007"/>
                  </a:cubicBezTo>
                  <a:cubicBezTo>
                    <a:pt x="221109" y="415007"/>
                    <a:pt x="208855" y="426068"/>
                    <a:pt x="208855" y="439713"/>
                  </a:cubicBezTo>
                  <a:close/>
                  <a:moveTo>
                    <a:pt x="208855" y="233092"/>
                  </a:moveTo>
                  <a:cubicBezTo>
                    <a:pt x="208855" y="246737"/>
                    <a:pt x="221109" y="257798"/>
                    <a:pt x="236224" y="257798"/>
                  </a:cubicBezTo>
                  <a:cubicBezTo>
                    <a:pt x="251339" y="257798"/>
                    <a:pt x="263593" y="246737"/>
                    <a:pt x="263593" y="233092"/>
                  </a:cubicBezTo>
                  <a:cubicBezTo>
                    <a:pt x="263593" y="219447"/>
                    <a:pt x="251339" y="208386"/>
                    <a:pt x="236224" y="208386"/>
                  </a:cubicBezTo>
                  <a:cubicBezTo>
                    <a:pt x="221109" y="208386"/>
                    <a:pt x="208855" y="219447"/>
                    <a:pt x="208855" y="233092"/>
                  </a:cubicBezTo>
                  <a:close/>
                  <a:moveTo>
                    <a:pt x="208855" y="24706"/>
                  </a:moveTo>
                  <a:cubicBezTo>
                    <a:pt x="208855" y="38351"/>
                    <a:pt x="221109" y="49412"/>
                    <a:pt x="236224" y="49412"/>
                  </a:cubicBezTo>
                  <a:cubicBezTo>
                    <a:pt x="251339" y="49412"/>
                    <a:pt x="263593" y="38351"/>
                    <a:pt x="263593" y="24706"/>
                  </a:cubicBezTo>
                  <a:cubicBezTo>
                    <a:pt x="263593" y="11061"/>
                    <a:pt x="251339" y="0"/>
                    <a:pt x="236224" y="0"/>
                  </a:cubicBezTo>
                  <a:cubicBezTo>
                    <a:pt x="221109" y="0"/>
                    <a:pt x="208855" y="11061"/>
                    <a:pt x="208855" y="24706"/>
                  </a:cubicBezTo>
                  <a:close/>
                  <a:moveTo>
                    <a:pt x="0" y="1059429"/>
                  </a:moveTo>
                  <a:cubicBezTo>
                    <a:pt x="0" y="1073074"/>
                    <a:pt x="12254" y="1084135"/>
                    <a:pt x="27369" y="1084135"/>
                  </a:cubicBezTo>
                  <a:cubicBezTo>
                    <a:pt x="42484" y="1084135"/>
                    <a:pt x="54738" y="1073074"/>
                    <a:pt x="54738" y="1059429"/>
                  </a:cubicBezTo>
                  <a:cubicBezTo>
                    <a:pt x="54738" y="1045784"/>
                    <a:pt x="42484" y="1034723"/>
                    <a:pt x="27369" y="1034723"/>
                  </a:cubicBezTo>
                  <a:cubicBezTo>
                    <a:pt x="12254" y="1034723"/>
                    <a:pt x="0" y="1045784"/>
                    <a:pt x="0" y="1059429"/>
                  </a:cubicBezTo>
                  <a:close/>
                  <a:moveTo>
                    <a:pt x="0" y="852809"/>
                  </a:moveTo>
                  <a:cubicBezTo>
                    <a:pt x="0" y="866454"/>
                    <a:pt x="12254" y="877515"/>
                    <a:pt x="27369" y="877515"/>
                  </a:cubicBezTo>
                  <a:cubicBezTo>
                    <a:pt x="42484" y="877515"/>
                    <a:pt x="54738" y="866454"/>
                    <a:pt x="54738" y="852809"/>
                  </a:cubicBezTo>
                  <a:cubicBezTo>
                    <a:pt x="54738" y="839164"/>
                    <a:pt x="42484" y="828103"/>
                    <a:pt x="27369" y="828103"/>
                  </a:cubicBezTo>
                  <a:cubicBezTo>
                    <a:pt x="12254" y="828103"/>
                    <a:pt x="0" y="839164"/>
                    <a:pt x="0" y="852809"/>
                  </a:cubicBezTo>
                  <a:close/>
                  <a:moveTo>
                    <a:pt x="0" y="646334"/>
                  </a:moveTo>
                  <a:cubicBezTo>
                    <a:pt x="0" y="659979"/>
                    <a:pt x="12254" y="671040"/>
                    <a:pt x="27369" y="671040"/>
                  </a:cubicBezTo>
                  <a:cubicBezTo>
                    <a:pt x="42484" y="671040"/>
                    <a:pt x="54738" y="659979"/>
                    <a:pt x="54738" y="646334"/>
                  </a:cubicBezTo>
                  <a:cubicBezTo>
                    <a:pt x="54738" y="632689"/>
                    <a:pt x="42484" y="621628"/>
                    <a:pt x="27369" y="621628"/>
                  </a:cubicBezTo>
                  <a:cubicBezTo>
                    <a:pt x="12254" y="621628"/>
                    <a:pt x="0" y="632689"/>
                    <a:pt x="0" y="646334"/>
                  </a:cubicBezTo>
                  <a:close/>
                  <a:moveTo>
                    <a:pt x="0" y="439713"/>
                  </a:moveTo>
                  <a:cubicBezTo>
                    <a:pt x="0" y="453358"/>
                    <a:pt x="12254" y="464419"/>
                    <a:pt x="27369" y="464419"/>
                  </a:cubicBezTo>
                  <a:cubicBezTo>
                    <a:pt x="42484" y="464419"/>
                    <a:pt x="54738" y="453358"/>
                    <a:pt x="54738" y="439713"/>
                  </a:cubicBezTo>
                  <a:cubicBezTo>
                    <a:pt x="54738" y="426068"/>
                    <a:pt x="42484" y="415007"/>
                    <a:pt x="27369" y="415007"/>
                  </a:cubicBezTo>
                  <a:cubicBezTo>
                    <a:pt x="12254" y="415007"/>
                    <a:pt x="0" y="426068"/>
                    <a:pt x="0" y="439713"/>
                  </a:cubicBezTo>
                  <a:close/>
                  <a:moveTo>
                    <a:pt x="0" y="233092"/>
                  </a:moveTo>
                  <a:cubicBezTo>
                    <a:pt x="0" y="246737"/>
                    <a:pt x="12254" y="257798"/>
                    <a:pt x="27369" y="257798"/>
                  </a:cubicBezTo>
                  <a:cubicBezTo>
                    <a:pt x="42484" y="257798"/>
                    <a:pt x="54738" y="246737"/>
                    <a:pt x="54738" y="233092"/>
                  </a:cubicBezTo>
                  <a:cubicBezTo>
                    <a:pt x="54738" y="219447"/>
                    <a:pt x="42484" y="208386"/>
                    <a:pt x="27369" y="208386"/>
                  </a:cubicBezTo>
                  <a:cubicBezTo>
                    <a:pt x="12254" y="208386"/>
                    <a:pt x="0" y="219447"/>
                    <a:pt x="0" y="233092"/>
                  </a:cubicBezTo>
                  <a:close/>
                  <a:moveTo>
                    <a:pt x="0" y="24706"/>
                  </a:moveTo>
                  <a:cubicBezTo>
                    <a:pt x="0" y="38351"/>
                    <a:pt x="12254" y="49412"/>
                    <a:pt x="27369" y="49412"/>
                  </a:cubicBezTo>
                  <a:cubicBezTo>
                    <a:pt x="42484" y="49412"/>
                    <a:pt x="54738" y="38351"/>
                    <a:pt x="54738" y="24706"/>
                  </a:cubicBezTo>
                  <a:cubicBezTo>
                    <a:pt x="54738" y="11061"/>
                    <a:pt x="42484" y="0"/>
                    <a:pt x="27369" y="0"/>
                  </a:cubicBezTo>
                  <a:cubicBezTo>
                    <a:pt x="12254" y="0"/>
                    <a:pt x="0" y="11061"/>
                    <a:pt x="0" y="24706"/>
                  </a:cubicBezTo>
                  <a:close/>
                </a:path>
              </a:pathLst>
            </a:custGeom>
            <a:solidFill>
              <a:srgbClr val="149F32">
                <a:alpha val="50196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id="4" name="AutoShape 4"/>
            <p:cNvSpPr/>
            <p:nvPr/>
          </p:nvSpPr>
          <p:spPr>
            <a:xfrm rot="16200000" flipH="1">
              <a:off x="649196" y="142031"/>
              <a:ext cx="936726" cy="2235113"/>
            </a:xfrm>
            <a:custGeom>
              <a:avLst/>
              <a:gdLst/>
              <a:ahLst/>
              <a:cxnLst/>
              <a:rect l="l" t="t" r="r" b="b"/>
              <a:pathLst>
                <a:path w="936725" h="2235113">
                  <a:moveTo>
                    <a:pt x="879134" y="2206317"/>
                  </a:moveTo>
                  <a:cubicBezTo>
                    <a:pt x="879134" y="2222221"/>
                    <a:pt x="892026" y="2235113"/>
                    <a:pt x="907930" y="2235113"/>
                  </a:cubicBezTo>
                  <a:cubicBezTo>
                    <a:pt x="923834" y="2235113"/>
                    <a:pt x="936726" y="2222221"/>
                    <a:pt x="936726" y="2206317"/>
                  </a:cubicBezTo>
                  <a:cubicBezTo>
                    <a:pt x="936726" y="2190413"/>
                    <a:pt x="923834" y="2177521"/>
                    <a:pt x="907930" y="2177521"/>
                  </a:cubicBezTo>
                  <a:cubicBezTo>
                    <a:pt x="892026" y="2177521"/>
                    <a:pt x="879134" y="2190413"/>
                    <a:pt x="879134" y="2206317"/>
                  </a:cubicBezTo>
                  <a:close/>
                  <a:moveTo>
                    <a:pt x="879134" y="1965494"/>
                  </a:moveTo>
                  <a:cubicBezTo>
                    <a:pt x="879134" y="1981398"/>
                    <a:pt x="892026" y="1994290"/>
                    <a:pt x="907930" y="1994290"/>
                  </a:cubicBezTo>
                  <a:cubicBezTo>
                    <a:pt x="923834" y="1994290"/>
                    <a:pt x="936726" y="1981398"/>
                    <a:pt x="936726" y="1965494"/>
                  </a:cubicBezTo>
                  <a:cubicBezTo>
                    <a:pt x="936726" y="1949590"/>
                    <a:pt x="923834" y="1936698"/>
                    <a:pt x="907930" y="1936698"/>
                  </a:cubicBezTo>
                  <a:cubicBezTo>
                    <a:pt x="892026" y="1936698"/>
                    <a:pt x="879134" y="1949590"/>
                    <a:pt x="879134" y="1965494"/>
                  </a:cubicBezTo>
                  <a:close/>
                  <a:moveTo>
                    <a:pt x="879134" y="1724842"/>
                  </a:moveTo>
                  <a:cubicBezTo>
                    <a:pt x="879134" y="1740746"/>
                    <a:pt x="892026" y="1753638"/>
                    <a:pt x="907930" y="1753638"/>
                  </a:cubicBezTo>
                  <a:cubicBezTo>
                    <a:pt x="923834" y="1753638"/>
                    <a:pt x="936726" y="1740746"/>
                    <a:pt x="936726" y="1724842"/>
                  </a:cubicBezTo>
                  <a:cubicBezTo>
                    <a:pt x="936726" y="1708938"/>
                    <a:pt x="923834" y="1696046"/>
                    <a:pt x="907930" y="1696046"/>
                  </a:cubicBezTo>
                  <a:cubicBezTo>
                    <a:pt x="892026" y="1696046"/>
                    <a:pt x="879134" y="1708938"/>
                    <a:pt x="879134" y="1724842"/>
                  </a:cubicBezTo>
                  <a:close/>
                  <a:moveTo>
                    <a:pt x="879134" y="1484018"/>
                  </a:moveTo>
                  <a:cubicBezTo>
                    <a:pt x="879134" y="1499922"/>
                    <a:pt x="892026" y="1512814"/>
                    <a:pt x="907930" y="1512814"/>
                  </a:cubicBezTo>
                  <a:cubicBezTo>
                    <a:pt x="923834" y="1512814"/>
                    <a:pt x="936726" y="1499922"/>
                    <a:pt x="936726" y="1484018"/>
                  </a:cubicBezTo>
                  <a:cubicBezTo>
                    <a:pt x="936726" y="1468114"/>
                    <a:pt x="923834" y="1455222"/>
                    <a:pt x="907930" y="1455222"/>
                  </a:cubicBezTo>
                  <a:cubicBezTo>
                    <a:pt x="892026" y="1455222"/>
                    <a:pt x="879134" y="1468114"/>
                    <a:pt x="879134" y="1484018"/>
                  </a:cubicBezTo>
                  <a:close/>
                  <a:moveTo>
                    <a:pt x="879134" y="1243195"/>
                  </a:moveTo>
                  <a:cubicBezTo>
                    <a:pt x="879134" y="1259099"/>
                    <a:pt x="892026" y="1271991"/>
                    <a:pt x="907930" y="1271991"/>
                  </a:cubicBezTo>
                  <a:cubicBezTo>
                    <a:pt x="923834" y="1271991"/>
                    <a:pt x="936726" y="1259099"/>
                    <a:pt x="936726" y="1243195"/>
                  </a:cubicBezTo>
                  <a:cubicBezTo>
                    <a:pt x="936726" y="1227291"/>
                    <a:pt x="923834" y="1214399"/>
                    <a:pt x="907930" y="1214399"/>
                  </a:cubicBezTo>
                  <a:cubicBezTo>
                    <a:pt x="892026" y="1214399"/>
                    <a:pt x="879134" y="1227291"/>
                    <a:pt x="879134" y="1243195"/>
                  </a:cubicBezTo>
                  <a:close/>
                  <a:moveTo>
                    <a:pt x="879134" y="1000316"/>
                  </a:moveTo>
                  <a:cubicBezTo>
                    <a:pt x="879134" y="1016220"/>
                    <a:pt x="892026" y="1029112"/>
                    <a:pt x="907930" y="1029112"/>
                  </a:cubicBezTo>
                  <a:cubicBezTo>
                    <a:pt x="923834" y="1029112"/>
                    <a:pt x="936726" y="1016220"/>
                    <a:pt x="936726" y="1000316"/>
                  </a:cubicBezTo>
                  <a:cubicBezTo>
                    <a:pt x="936726" y="984412"/>
                    <a:pt x="923834" y="971520"/>
                    <a:pt x="907930" y="971520"/>
                  </a:cubicBezTo>
                  <a:cubicBezTo>
                    <a:pt x="892026" y="971520"/>
                    <a:pt x="879134" y="984412"/>
                    <a:pt x="879134" y="1000316"/>
                  </a:cubicBezTo>
                  <a:close/>
                  <a:moveTo>
                    <a:pt x="879134" y="757436"/>
                  </a:moveTo>
                  <a:cubicBezTo>
                    <a:pt x="879134" y="773340"/>
                    <a:pt x="892026" y="786232"/>
                    <a:pt x="907930" y="786232"/>
                  </a:cubicBezTo>
                  <a:cubicBezTo>
                    <a:pt x="923834" y="786232"/>
                    <a:pt x="936726" y="773340"/>
                    <a:pt x="936726" y="757436"/>
                  </a:cubicBezTo>
                  <a:cubicBezTo>
                    <a:pt x="936726" y="741532"/>
                    <a:pt x="923834" y="728640"/>
                    <a:pt x="907930" y="728640"/>
                  </a:cubicBezTo>
                  <a:cubicBezTo>
                    <a:pt x="892026" y="728640"/>
                    <a:pt x="879134" y="741532"/>
                    <a:pt x="879134" y="757436"/>
                  </a:cubicBezTo>
                  <a:close/>
                  <a:moveTo>
                    <a:pt x="879134" y="514556"/>
                  </a:moveTo>
                  <a:cubicBezTo>
                    <a:pt x="879134" y="530461"/>
                    <a:pt x="892026" y="543352"/>
                    <a:pt x="907930" y="543352"/>
                  </a:cubicBezTo>
                  <a:cubicBezTo>
                    <a:pt x="923834" y="543352"/>
                    <a:pt x="936726" y="530461"/>
                    <a:pt x="936726" y="514556"/>
                  </a:cubicBezTo>
                  <a:cubicBezTo>
                    <a:pt x="936726" y="498652"/>
                    <a:pt x="923834" y="485760"/>
                    <a:pt x="907930" y="485760"/>
                  </a:cubicBezTo>
                  <a:cubicBezTo>
                    <a:pt x="892026" y="485760"/>
                    <a:pt x="879134" y="498652"/>
                    <a:pt x="879134" y="514556"/>
                  </a:cubicBezTo>
                  <a:close/>
                  <a:moveTo>
                    <a:pt x="879134" y="271677"/>
                  </a:moveTo>
                  <a:cubicBezTo>
                    <a:pt x="879134" y="287581"/>
                    <a:pt x="892026" y="300473"/>
                    <a:pt x="907930" y="300473"/>
                  </a:cubicBezTo>
                  <a:cubicBezTo>
                    <a:pt x="923834" y="300473"/>
                    <a:pt x="936726" y="287581"/>
                    <a:pt x="936726" y="271677"/>
                  </a:cubicBezTo>
                  <a:cubicBezTo>
                    <a:pt x="936726" y="255772"/>
                    <a:pt x="923834" y="242880"/>
                    <a:pt x="907930" y="242880"/>
                  </a:cubicBezTo>
                  <a:cubicBezTo>
                    <a:pt x="892026" y="242880"/>
                    <a:pt x="879134" y="255772"/>
                    <a:pt x="879134" y="271677"/>
                  </a:cubicBezTo>
                  <a:close/>
                  <a:moveTo>
                    <a:pt x="879134" y="28796"/>
                  </a:moveTo>
                  <a:cubicBezTo>
                    <a:pt x="879134" y="44700"/>
                    <a:pt x="892026" y="57592"/>
                    <a:pt x="907930" y="57592"/>
                  </a:cubicBezTo>
                  <a:cubicBezTo>
                    <a:pt x="923834" y="57592"/>
                    <a:pt x="936726" y="44700"/>
                    <a:pt x="936726" y="28796"/>
                  </a:cubicBezTo>
                  <a:cubicBezTo>
                    <a:pt x="936726" y="12892"/>
                    <a:pt x="923834" y="0"/>
                    <a:pt x="907930" y="0"/>
                  </a:cubicBezTo>
                  <a:cubicBezTo>
                    <a:pt x="892026" y="0"/>
                    <a:pt x="879134" y="12892"/>
                    <a:pt x="879134" y="28796"/>
                  </a:cubicBezTo>
                  <a:close/>
                  <a:moveTo>
                    <a:pt x="659393" y="2206317"/>
                  </a:moveTo>
                  <a:cubicBezTo>
                    <a:pt x="659393" y="2222221"/>
                    <a:pt x="672285" y="2235113"/>
                    <a:pt x="688189" y="2235113"/>
                  </a:cubicBezTo>
                  <a:cubicBezTo>
                    <a:pt x="704093" y="2235113"/>
                    <a:pt x="716985" y="2222221"/>
                    <a:pt x="716985" y="2206317"/>
                  </a:cubicBezTo>
                  <a:cubicBezTo>
                    <a:pt x="716985" y="2190413"/>
                    <a:pt x="704093" y="2177521"/>
                    <a:pt x="688189" y="2177521"/>
                  </a:cubicBezTo>
                  <a:cubicBezTo>
                    <a:pt x="672285" y="2177521"/>
                    <a:pt x="659393" y="2190413"/>
                    <a:pt x="659393" y="2206317"/>
                  </a:cubicBezTo>
                  <a:close/>
                  <a:moveTo>
                    <a:pt x="659393" y="1965494"/>
                  </a:moveTo>
                  <a:cubicBezTo>
                    <a:pt x="659393" y="1981398"/>
                    <a:pt x="672285" y="1994290"/>
                    <a:pt x="688189" y="1994290"/>
                  </a:cubicBezTo>
                  <a:cubicBezTo>
                    <a:pt x="704093" y="1994290"/>
                    <a:pt x="716985" y="1981398"/>
                    <a:pt x="716985" y="1965494"/>
                  </a:cubicBezTo>
                  <a:cubicBezTo>
                    <a:pt x="716985" y="1949590"/>
                    <a:pt x="704093" y="1936698"/>
                    <a:pt x="688189" y="1936698"/>
                  </a:cubicBezTo>
                  <a:cubicBezTo>
                    <a:pt x="672285" y="1936698"/>
                    <a:pt x="659393" y="1949590"/>
                    <a:pt x="659393" y="1965494"/>
                  </a:cubicBezTo>
                  <a:close/>
                  <a:moveTo>
                    <a:pt x="659393" y="1724842"/>
                  </a:moveTo>
                  <a:cubicBezTo>
                    <a:pt x="659393" y="1740746"/>
                    <a:pt x="672285" y="1753638"/>
                    <a:pt x="688189" y="1753638"/>
                  </a:cubicBezTo>
                  <a:cubicBezTo>
                    <a:pt x="704093" y="1753638"/>
                    <a:pt x="716985" y="1740746"/>
                    <a:pt x="716985" y="1724842"/>
                  </a:cubicBezTo>
                  <a:cubicBezTo>
                    <a:pt x="716985" y="1708938"/>
                    <a:pt x="704093" y="1696046"/>
                    <a:pt x="688189" y="1696046"/>
                  </a:cubicBezTo>
                  <a:cubicBezTo>
                    <a:pt x="672285" y="1696046"/>
                    <a:pt x="659393" y="1708938"/>
                    <a:pt x="659393" y="1724842"/>
                  </a:cubicBezTo>
                  <a:close/>
                  <a:moveTo>
                    <a:pt x="659393" y="1484018"/>
                  </a:moveTo>
                  <a:cubicBezTo>
                    <a:pt x="659393" y="1499922"/>
                    <a:pt x="672285" y="1512814"/>
                    <a:pt x="688189" y="1512814"/>
                  </a:cubicBezTo>
                  <a:cubicBezTo>
                    <a:pt x="704093" y="1512814"/>
                    <a:pt x="716985" y="1499922"/>
                    <a:pt x="716985" y="1484018"/>
                  </a:cubicBezTo>
                  <a:cubicBezTo>
                    <a:pt x="716985" y="1468114"/>
                    <a:pt x="704093" y="1455222"/>
                    <a:pt x="688189" y="1455222"/>
                  </a:cubicBezTo>
                  <a:cubicBezTo>
                    <a:pt x="672285" y="1455222"/>
                    <a:pt x="659393" y="1468114"/>
                    <a:pt x="659393" y="1484018"/>
                  </a:cubicBezTo>
                  <a:close/>
                  <a:moveTo>
                    <a:pt x="659393" y="1243195"/>
                  </a:moveTo>
                  <a:cubicBezTo>
                    <a:pt x="659393" y="1259099"/>
                    <a:pt x="672285" y="1271991"/>
                    <a:pt x="688189" y="1271991"/>
                  </a:cubicBezTo>
                  <a:cubicBezTo>
                    <a:pt x="704093" y="1271991"/>
                    <a:pt x="716985" y="1259099"/>
                    <a:pt x="716985" y="1243195"/>
                  </a:cubicBezTo>
                  <a:cubicBezTo>
                    <a:pt x="716985" y="1227291"/>
                    <a:pt x="704093" y="1214399"/>
                    <a:pt x="688189" y="1214399"/>
                  </a:cubicBezTo>
                  <a:cubicBezTo>
                    <a:pt x="672285" y="1214399"/>
                    <a:pt x="659393" y="1227291"/>
                    <a:pt x="659393" y="1243195"/>
                  </a:cubicBezTo>
                  <a:close/>
                  <a:moveTo>
                    <a:pt x="659393" y="1000316"/>
                  </a:moveTo>
                  <a:cubicBezTo>
                    <a:pt x="659393" y="1016220"/>
                    <a:pt x="672285" y="1029112"/>
                    <a:pt x="688189" y="1029112"/>
                  </a:cubicBezTo>
                  <a:cubicBezTo>
                    <a:pt x="704093" y="1029112"/>
                    <a:pt x="716985" y="1016220"/>
                    <a:pt x="716985" y="1000316"/>
                  </a:cubicBezTo>
                  <a:cubicBezTo>
                    <a:pt x="716985" y="984412"/>
                    <a:pt x="704093" y="971520"/>
                    <a:pt x="688189" y="971520"/>
                  </a:cubicBezTo>
                  <a:cubicBezTo>
                    <a:pt x="672285" y="971520"/>
                    <a:pt x="659393" y="984412"/>
                    <a:pt x="659393" y="1000316"/>
                  </a:cubicBezTo>
                  <a:close/>
                  <a:moveTo>
                    <a:pt x="659393" y="757436"/>
                  </a:moveTo>
                  <a:cubicBezTo>
                    <a:pt x="659393" y="773340"/>
                    <a:pt x="672285" y="786232"/>
                    <a:pt x="688189" y="786232"/>
                  </a:cubicBezTo>
                  <a:cubicBezTo>
                    <a:pt x="704093" y="786232"/>
                    <a:pt x="716985" y="773340"/>
                    <a:pt x="716985" y="757436"/>
                  </a:cubicBezTo>
                  <a:cubicBezTo>
                    <a:pt x="716985" y="741532"/>
                    <a:pt x="704093" y="728640"/>
                    <a:pt x="688189" y="728640"/>
                  </a:cubicBezTo>
                  <a:cubicBezTo>
                    <a:pt x="672285" y="728640"/>
                    <a:pt x="659393" y="741532"/>
                    <a:pt x="659393" y="757436"/>
                  </a:cubicBezTo>
                  <a:close/>
                  <a:moveTo>
                    <a:pt x="659393" y="514556"/>
                  </a:moveTo>
                  <a:cubicBezTo>
                    <a:pt x="659393" y="530461"/>
                    <a:pt x="672285" y="543353"/>
                    <a:pt x="688189" y="543353"/>
                  </a:cubicBezTo>
                  <a:cubicBezTo>
                    <a:pt x="704093" y="543353"/>
                    <a:pt x="716985" y="530461"/>
                    <a:pt x="716985" y="514556"/>
                  </a:cubicBezTo>
                  <a:cubicBezTo>
                    <a:pt x="716985" y="498652"/>
                    <a:pt x="704093" y="485760"/>
                    <a:pt x="688189" y="485760"/>
                  </a:cubicBezTo>
                  <a:cubicBezTo>
                    <a:pt x="672285" y="485760"/>
                    <a:pt x="659393" y="498652"/>
                    <a:pt x="659393" y="514556"/>
                  </a:cubicBezTo>
                  <a:close/>
                  <a:moveTo>
                    <a:pt x="659393" y="271677"/>
                  </a:moveTo>
                  <a:cubicBezTo>
                    <a:pt x="659393" y="287581"/>
                    <a:pt x="672285" y="300473"/>
                    <a:pt x="688189" y="300473"/>
                  </a:cubicBezTo>
                  <a:cubicBezTo>
                    <a:pt x="704093" y="300473"/>
                    <a:pt x="716985" y="287581"/>
                    <a:pt x="716985" y="271677"/>
                  </a:cubicBezTo>
                  <a:cubicBezTo>
                    <a:pt x="716985" y="255772"/>
                    <a:pt x="704093" y="242880"/>
                    <a:pt x="688189" y="242880"/>
                  </a:cubicBezTo>
                  <a:cubicBezTo>
                    <a:pt x="672285" y="242880"/>
                    <a:pt x="659393" y="255772"/>
                    <a:pt x="659393" y="271677"/>
                  </a:cubicBezTo>
                  <a:close/>
                  <a:moveTo>
                    <a:pt x="659393" y="28797"/>
                  </a:moveTo>
                  <a:cubicBezTo>
                    <a:pt x="659393" y="44701"/>
                    <a:pt x="672285" y="57593"/>
                    <a:pt x="688189" y="57593"/>
                  </a:cubicBezTo>
                  <a:cubicBezTo>
                    <a:pt x="704093" y="57593"/>
                    <a:pt x="716985" y="44701"/>
                    <a:pt x="716985" y="28797"/>
                  </a:cubicBezTo>
                  <a:cubicBezTo>
                    <a:pt x="716985" y="12893"/>
                    <a:pt x="704093" y="1"/>
                    <a:pt x="688189" y="1"/>
                  </a:cubicBezTo>
                  <a:cubicBezTo>
                    <a:pt x="672285" y="1"/>
                    <a:pt x="659393" y="12893"/>
                    <a:pt x="659393" y="28797"/>
                  </a:cubicBezTo>
                  <a:close/>
                  <a:moveTo>
                    <a:pt x="439481" y="2206317"/>
                  </a:moveTo>
                  <a:cubicBezTo>
                    <a:pt x="439481" y="2222221"/>
                    <a:pt x="452373" y="2235113"/>
                    <a:pt x="468277" y="2235113"/>
                  </a:cubicBezTo>
                  <a:cubicBezTo>
                    <a:pt x="484181" y="2235113"/>
                    <a:pt x="497073" y="2222221"/>
                    <a:pt x="497073" y="2206317"/>
                  </a:cubicBezTo>
                  <a:cubicBezTo>
                    <a:pt x="497073" y="2190413"/>
                    <a:pt x="484181" y="2177521"/>
                    <a:pt x="468277" y="2177521"/>
                  </a:cubicBezTo>
                  <a:cubicBezTo>
                    <a:pt x="452373" y="2177521"/>
                    <a:pt x="439481" y="2190413"/>
                    <a:pt x="439481" y="2206317"/>
                  </a:cubicBezTo>
                  <a:close/>
                  <a:moveTo>
                    <a:pt x="439481" y="1965494"/>
                  </a:moveTo>
                  <a:cubicBezTo>
                    <a:pt x="439481" y="1981398"/>
                    <a:pt x="452373" y="1994290"/>
                    <a:pt x="468277" y="1994290"/>
                  </a:cubicBezTo>
                  <a:cubicBezTo>
                    <a:pt x="484181" y="1994290"/>
                    <a:pt x="497073" y="1981398"/>
                    <a:pt x="497073" y="1965494"/>
                  </a:cubicBezTo>
                  <a:cubicBezTo>
                    <a:pt x="497073" y="1949590"/>
                    <a:pt x="484181" y="1936698"/>
                    <a:pt x="468277" y="1936698"/>
                  </a:cubicBezTo>
                  <a:cubicBezTo>
                    <a:pt x="452373" y="1936698"/>
                    <a:pt x="439481" y="1949590"/>
                    <a:pt x="439481" y="1965494"/>
                  </a:cubicBezTo>
                  <a:close/>
                  <a:moveTo>
                    <a:pt x="439481" y="1724842"/>
                  </a:moveTo>
                  <a:cubicBezTo>
                    <a:pt x="439481" y="1740746"/>
                    <a:pt x="452373" y="1753638"/>
                    <a:pt x="468277" y="1753638"/>
                  </a:cubicBezTo>
                  <a:cubicBezTo>
                    <a:pt x="484181" y="1753638"/>
                    <a:pt x="497073" y="1740746"/>
                    <a:pt x="497073" y="1724842"/>
                  </a:cubicBezTo>
                  <a:cubicBezTo>
                    <a:pt x="497073" y="1708938"/>
                    <a:pt x="484181" y="1696046"/>
                    <a:pt x="468277" y="1696046"/>
                  </a:cubicBezTo>
                  <a:cubicBezTo>
                    <a:pt x="452373" y="1696046"/>
                    <a:pt x="439481" y="1708938"/>
                    <a:pt x="439481" y="1724842"/>
                  </a:cubicBezTo>
                  <a:close/>
                  <a:moveTo>
                    <a:pt x="439481" y="1484018"/>
                  </a:moveTo>
                  <a:cubicBezTo>
                    <a:pt x="439481" y="1499922"/>
                    <a:pt x="452373" y="1512814"/>
                    <a:pt x="468277" y="1512814"/>
                  </a:cubicBezTo>
                  <a:cubicBezTo>
                    <a:pt x="484181" y="1512814"/>
                    <a:pt x="497073" y="1499922"/>
                    <a:pt x="497073" y="1484018"/>
                  </a:cubicBezTo>
                  <a:cubicBezTo>
                    <a:pt x="497073" y="1468114"/>
                    <a:pt x="484181" y="1455222"/>
                    <a:pt x="468277" y="1455222"/>
                  </a:cubicBezTo>
                  <a:cubicBezTo>
                    <a:pt x="452373" y="1455222"/>
                    <a:pt x="439481" y="1468114"/>
                    <a:pt x="439481" y="1484018"/>
                  </a:cubicBezTo>
                  <a:close/>
                  <a:moveTo>
                    <a:pt x="439481" y="1243195"/>
                  </a:moveTo>
                  <a:cubicBezTo>
                    <a:pt x="439481" y="1259099"/>
                    <a:pt x="452373" y="1271991"/>
                    <a:pt x="468277" y="1271991"/>
                  </a:cubicBezTo>
                  <a:cubicBezTo>
                    <a:pt x="484181" y="1271991"/>
                    <a:pt x="497073" y="1259099"/>
                    <a:pt x="497073" y="1243195"/>
                  </a:cubicBezTo>
                  <a:cubicBezTo>
                    <a:pt x="497073" y="1227291"/>
                    <a:pt x="484181" y="1214399"/>
                    <a:pt x="468277" y="1214399"/>
                  </a:cubicBezTo>
                  <a:cubicBezTo>
                    <a:pt x="452373" y="1214399"/>
                    <a:pt x="439481" y="1227291"/>
                    <a:pt x="439481" y="1243195"/>
                  </a:cubicBezTo>
                  <a:close/>
                  <a:moveTo>
                    <a:pt x="439481" y="1000316"/>
                  </a:moveTo>
                  <a:cubicBezTo>
                    <a:pt x="439481" y="1016220"/>
                    <a:pt x="452373" y="1029112"/>
                    <a:pt x="468277" y="1029112"/>
                  </a:cubicBezTo>
                  <a:cubicBezTo>
                    <a:pt x="484181" y="1029112"/>
                    <a:pt x="497073" y="1016220"/>
                    <a:pt x="497073" y="1000316"/>
                  </a:cubicBezTo>
                  <a:cubicBezTo>
                    <a:pt x="497073" y="984412"/>
                    <a:pt x="484181" y="971520"/>
                    <a:pt x="468277" y="971520"/>
                  </a:cubicBezTo>
                  <a:cubicBezTo>
                    <a:pt x="452373" y="971520"/>
                    <a:pt x="439481" y="984412"/>
                    <a:pt x="439481" y="1000316"/>
                  </a:cubicBezTo>
                  <a:close/>
                  <a:moveTo>
                    <a:pt x="439481" y="757436"/>
                  </a:moveTo>
                  <a:cubicBezTo>
                    <a:pt x="439481" y="773340"/>
                    <a:pt x="452373" y="786232"/>
                    <a:pt x="468277" y="786232"/>
                  </a:cubicBezTo>
                  <a:cubicBezTo>
                    <a:pt x="484181" y="786232"/>
                    <a:pt x="497073" y="773340"/>
                    <a:pt x="497073" y="757436"/>
                  </a:cubicBezTo>
                  <a:cubicBezTo>
                    <a:pt x="497073" y="741532"/>
                    <a:pt x="484181" y="728640"/>
                    <a:pt x="468277" y="728640"/>
                  </a:cubicBezTo>
                  <a:cubicBezTo>
                    <a:pt x="452373" y="728640"/>
                    <a:pt x="439481" y="741532"/>
                    <a:pt x="439481" y="757436"/>
                  </a:cubicBezTo>
                  <a:close/>
                  <a:moveTo>
                    <a:pt x="439481" y="514556"/>
                  </a:moveTo>
                  <a:cubicBezTo>
                    <a:pt x="439481" y="530461"/>
                    <a:pt x="452373" y="543353"/>
                    <a:pt x="468277" y="543353"/>
                  </a:cubicBezTo>
                  <a:cubicBezTo>
                    <a:pt x="484181" y="543353"/>
                    <a:pt x="497073" y="530461"/>
                    <a:pt x="497073" y="514556"/>
                  </a:cubicBezTo>
                  <a:cubicBezTo>
                    <a:pt x="497073" y="498652"/>
                    <a:pt x="484181" y="485760"/>
                    <a:pt x="468277" y="485760"/>
                  </a:cubicBezTo>
                  <a:cubicBezTo>
                    <a:pt x="452373" y="485760"/>
                    <a:pt x="439481" y="498652"/>
                    <a:pt x="439481" y="514556"/>
                  </a:cubicBezTo>
                  <a:close/>
                  <a:moveTo>
                    <a:pt x="439481" y="271678"/>
                  </a:moveTo>
                  <a:cubicBezTo>
                    <a:pt x="439481" y="287581"/>
                    <a:pt x="452373" y="300473"/>
                    <a:pt x="468277" y="300473"/>
                  </a:cubicBezTo>
                  <a:cubicBezTo>
                    <a:pt x="484181" y="300473"/>
                    <a:pt x="497073" y="287581"/>
                    <a:pt x="497073" y="271678"/>
                  </a:cubicBezTo>
                  <a:cubicBezTo>
                    <a:pt x="497073" y="255772"/>
                    <a:pt x="484181" y="242880"/>
                    <a:pt x="468277" y="242880"/>
                  </a:cubicBezTo>
                  <a:cubicBezTo>
                    <a:pt x="452373" y="242880"/>
                    <a:pt x="439481" y="255772"/>
                    <a:pt x="439481" y="271678"/>
                  </a:cubicBezTo>
                  <a:close/>
                  <a:moveTo>
                    <a:pt x="439481" y="28797"/>
                  </a:moveTo>
                  <a:cubicBezTo>
                    <a:pt x="439481" y="44701"/>
                    <a:pt x="452373" y="57593"/>
                    <a:pt x="468277" y="57593"/>
                  </a:cubicBezTo>
                  <a:cubicBezTo>
                    <a:pt x="484181" y="57593"/>
                    <a:pt x="497073" y="44701"/>
                    <a:pt x="497073" y="28797"/>
                  </a:cubicBezTo>
                  <a:cubicBezTo>
                    <a:pt x="497073" y="12893"/>
                    <a:pt x="484181" y="1"/>
                    <a:pt x="468277" y="1"/>
                  </a:cubicBezTo>
                  <a:cubicBezTo>
                    <a:pt x="452373" y="1"/>
                    <a:pt x="439481" y="12893"/>
                    <a:pt x="439481" y="28797"/>
                  </a:cubicBezTo>
                  <a:close/>
                  <a:moveTo>
                    <a:pt x="219741" y="2206317"/>
                  </a:moveTo>
                  <a:cubicBezTo>
                    <a:pt x="219741" y="2222221"/>
                    <a:pt x="232633" y="2235113"/>
                    <a:pt x="248537" y="2235113"/>
                  </a:cubicBezTo>
                  <a:cubicBezTo>
                    <a:pt x="264441" y="2235113"/>
                    <a:pt x="277333" y="2222221"/>
                    <a:pt x="277333" y="2206317"/>
                  </a:cubicBezTo>
                  <a:cubicBezTo>
                    <a:pt x="277333" y="2190413"/>
                    <a:pt x="264441" y="2177521"/>
                    <a:pt x="248537" y="2177521"/>
                  </a:cubicBezTo>
                  <a:cubicBezTo>
                    <a:pt x="232633" y="2177521"/>
                    <a:pt x="219741" y="2190413"/>
                    <a:pt x="219741" y="2206317"/>
                  </a:cubicBezTo>
                  <a:close/>
                  <a:moveTo>
                    <a:pt x="219741" y="1965494"/>
                  </a:moveTo>
                  <a:cubicBezTo>
                    <a:pt x="219741" y="1981398"/>
                    <a:pt x="232633" y="1994290"/>
                    <a:pt x="248537" y="1994290"/>
                  </a:cubicBezTo>
                  <a:cubicBezTo>
                    <a:pt x="264441" y="1994290"/>
                    <a:pt x="277333" y="1981398"/>
                    <a:pt x="277333" y="1965494"/>
                  </a:cubicBezTo>
                  <a:cubicBezTo>
                    <a:pt x="277333" y="1949590"/>
                    <a:pt x="264441" y="1936698"/>
                    <a:pt x="248537" y="1936698"/>
                  </a:cubicBezTo>
                  <a:cubicBezTo>
                    <a:pt x="232633" y="1936698"/>
                    <a:pt x="219741" y="1949590"/>
                    <a:pt x="219741" y="1965494"/>
                  </a:cubicBezTo>
                  <a:close/>
                  <a:moveTo>
                    <a:pt x="219741" y="1724842"/>
                  </a:moveTo>
                  <a:cubicBezTo>
                    <a:pt x="219741" y="1740746"/>
                    <a:pt x="232633" y="1753638"/>
                    <a:pt x="248537" y="1753638"/>
                  </a:cubicBezTo>
                  <a:cubicBezTo>
                    <a:pt x="264441" y="1753638"/>
                    <a:pt x="277333" y="1740746"/>
                    <a:pt x="277333" y="1724842"/>
                  </a:cubicBezTo>
                  <a:cubicBezTo>
                    <a:pt x="277333" y="1708938"/>
                    <a:pt x="264441" y="1696046"/>
                    <a:pt x="248537" y="1696046"/>
                  </a:cubicBezTo>
                  <a:cubicBezTo>
                    <a:pt x="232633" y="1696046"/>
                    <a:pt x="219741" y="1708938"/>
                    <a:pt x="219741" y="1724842"/>
                  </a:cubicBezTo>
                  <a:close/>
                  <a:moveTo>
                    <a:pt x="219741" y="1484018"/>
                  </a:moveTo>
                  <a:cubicBezTo>
                    <a:pt x="219741" y="1499922"/>
                    <a:pt x="232633" y="1512814"/>
                    <a:pt x="248537" y="1512814"/>
                  </a:cubicBezTo>
                  <a:cubicBezTo>
                    <a:pt x="264441" y="1512814"/>
                    <a:pt x="277333" y="1499922"/>
                    <a:pt x="277333" y="1484018"/>
                  </a:cubicBezTo>
                  <a:cubicBezTo>
                    <a:pt x="277333" y="1468114"/>
                    <a:pt x="264441" y="1455222"/>
                    <a:pt x="248537" y="1455222"/>
                  </a:cubicBezTo>
                  <a:cubicBezTo>
                    <a:pt x="232633" y="1455222"/>
                    <a:pt x="219741" y="1468114"/>
                    <a:pt x="219741" y="1484018"/>
                  </a:cubicBezTo>
                  <a:close/>
                  <a:moveTo>
                    <a:pt x="219741" y="1243195"/>
                  </a:moveTo>
                  <a:cubicBezTo>
                    <a:pt x="219741" y="1259099"/>
                    <a:pt x="232633" y="1271991"/>
                    <a:pt x="248537" y="1271991"/>
                  </a:cubicBezTo>
                  <a:cubicBezTo>
                    <a:pt x="264441" y="1271991"/>
                    <a:pt x="277333" y="1259099"/>
                    <a:pt x="277333" y="1243195"/>
                  </a:cubicBezTo>
                  <a:cubicBezTo>
                    <a:pt x="277333" y="1227291"/>
                    <a:pt x="264441" y="1214399"/>
                    <a:pt x="248537" y="1214399"/>
                  </a:cubicBezTo>
                  <a:cubicBezTo>
                    <a:pt x="232633" y="1214399"/>
                    <a:pt x="219741" y="1227291"/>
                    <a:pt x="219741" y="1243195"/>
                  </a:cubicBezTo>
                  <a:close/>
                  <a:moveTo>
                    <a:pt x="219741" y="1000316"/>
                  </a:moveTo>
                  <a:cubicBezTo>
                    <a:pt x="219741" y="1016220"/>
                    <a:pt x="232633" y="1029112"/>
                    <a:pt x="248537" y="1029112"/>
                  </a:cubicBezTo>
                  <a:cubicBezTo>
                    <a:pt x="264441" y="1029112"/>
                    <a:pt x="277333" y="1016220"/>
                    <a:pt x="277333" y="1000316"/>
                  </a:cubicBezTo>
                  <a:cubicBezTo>
                    <a:pt x="277333" y="984412"/>
                    <a:pt x="264441" y="971520"/>
                    <a:pt x="248537" y="971520"/>
                  </a:cubicBezTo>
                  <a:cubicBezTo>
                    <a:pt x="232633" y="971520"/>
                    <a:pt x="219741" y="984412"/>
                    <a:pt x="219741" y="1000316"/>
                  </a:cubicBezTo>
                  <a:close/>
                  <a:moveTo>
                    <a:pt x="219741" y="757437"/>
                  </a:moveTo>
                  <a:cubicBezTo>
                    <a:pt x="219741" y="773341"/>
                    <a:pt x="232633" y="786232"/>
                    <a:pt x="248537" y="786232"/>
                  </a:cubicBezTo>
                  <a:cubicBezTo>
                    <a:pt x="264441" y="786232"/>
                    <a:pt x="277333" y="773341"/>
                    <a:pt x="277333" y="757437"/>
                  </a:cubicBezTo>
                  <a:cubicBezTo>
                    <a:pt x="277333" y="741532"/>
                    <a:pt x="264441" y="728640"/>
                    <a:pt x="248537" y="728640"/>
                  </a:cubicBezTo>
                  <a:cubicBezTo>
                    <a:pt x="232633" y="728640"/>
                    <a:pt x="219741" y="741532"/>
                    <a:pt x="219741" y="757437"/>
                  </a:cubicBezTo>
                  <a:close/>
                  <a:moveTo>
                    <a:pt x="219741" y="514556"/>
                  </a:moveTo>
                  <a:cubicBezTo>
                    <a:pt x="219741" y="530461"/>
                    <a:pt x="232633" y="543353"/>
                    <a:pt x="248537" y="543353"/>
                  </a:cubicBezTo>
                  <a:cubicBezTo>
                    <a:pt x="264441" y="543353"/>
                    <a:pt x="277333" y="530461"/>
                    <a:pt x="277333" y="514556"/>
                  </a:cubicBezTo>
                  <a:cubicBezTo>
                    <a:pt x="277333" y="498652"/>
                    <a:pt x="264441" y="485760"/>
                    <a:pt x="248537" y="485760"/>
                  </a:cubicBezTo>
                  <a:cubicBezTo>
                    <a:pt x="232633" y="485760"/>
                    <a:pt x="219741" y="498652"/>
                    <a:pt x="219741" y="514556"/>
                  </a:cubicBezTo>
                  <a:close/>
                  <a:moveTo>
                    <a:pt x="219741" y="271678"/>
                  </a:moveTo>
                  <a:cubicBezTo>
                    <a:pt x="219741" y="287581"/>
                    <a:pt x="232633" y="300473"/>
                    <a:pt x="248537" y="300473"/>
                  </a:cubicBezTo>
                  <a:cubicBezTo>
                    <a:pt x="264441" y="300473"/>
                    <a:pt x="277333" y="287581"/>
                    <a:pt x="277333" y="271678"/>
                  </a:cubicBezTo>
                  <a:cubicBezTo>
                    <a:pt x="277333" y="255772"/>
                    <a:pt x="264441" y="242880"/>
                    <a:pt x="248537" y="242880"/>
                  </a:cubicBezTo>
                  <a:cubicBezTo>
                    <a:pt x="232633" y="242880"/>
                    <a:pt x="219741" y="255772"/>
                    <a:pt x="219741" y="271678"/>
                  </a:cubicBezTo>
                  <a:close/>
                  <a:moveTo>
                    <a:pt x="219741" y="28797"/>
                  </a:moveTo>
                  <a:cubicBezTo>
                    <a:pt x="219741" y="44701"/>
                    <a:pt x="232633" y="57593"/>
                    <a:pt x="248537" y="57593"/>
                  </a:cubicBezTo>
                  <a:cubicBezTo>
                    <a:pt x="264441" y="57593"/>
                    <a:pt x="277333" y="44701"/>
                    <a:pt x="277333" y="28797"/>
                  </a:cubicBezTo>
                  <a:cubicBezTo>
                    <a:pt x="277333" y="12893"/>
                    <a:pt x="264441" y="1"/>
                    <a:pt x="248537" y="1"/>
                  </a:cubicBezTo>
                  <a:cubicBezTo>
                    <a:pt x="232633" y="1"/>
                    <a:pt x="219741" y="12893"/>
                    <a:pt x="219741" y="28797"/>
                  </a:cubicBezTo>
                  <a:close/>
                  <a:moveTo>
                    <a:pt x="0" y="2206317"/>
                  </a:moveTo>
                  <a:cubicBezTo>
                    <a:pt x="0" y="2222221"/>
                    <a:pt x="12892" y="2235113"/>
                    <a:pt x="28796" y="2235113"/>
                  </a:cubicBezTo>
                  <a:cubicBezTo>
                    <a:pt x="44700" y="2235113"/>
                    <a:pt x="57592" y="2222221"/>
                    <a:pt x="57592" y="2206317"/>
                  </a:cubicBezTo>
                  <a:cubicBezTo>
                    <a:pt x="57592" y="2190413"/>
                    <a:pt x="44700" y="2177521"/>
                    <a:pt x="28796" y="2177521"/>
                  </a:cubicBezTo>
                  <a:cubicBezTo>
                    <a:pt x="12892" y="2177521"/>
                    <a:pt x="0" y="2190413"/>
                    <a:pt x="0" y="2206317"/>
                  </a:cubicBezTo>
                  <a:close/>
                  <a:moveTo>
                    <a:pt x="0" y="1965494"/>
                  </a:moveTo>
                  <a:cubicBezTo>
                    <a:pt x="0" y="1981398"/>
                    <a:pt x="12892" y="1994290"/>
                    <a:pt x="28796" y="1994290"/>
                  </a:cubicBezTo>
                  <a:cubicBezTo>
                    <a:pt x="44700" y="1994290"/>
                    <a:pt x="57592" y="1981398"/>
                    <a:pt x="57592" y="1965494"/>
                  </a:cubicBezTo>
                  <a:cubicBezTo>
                    <a:pt x="57592" y="1949590"/>
                    <a:pt x="44700" y="1936698"/>
                    <a:pt x="28796" y="1936698"/>
                  </a:cubicBezTo>
                  <a:cubicBezTo>
                    <a:pt x="12892" y="1936698"/>
                    <a:pt x="0" y="1949590"/>
                    <a:pt x="0" y="1965494"/>
                  </a:cubicBezTo>
                  <a:close/>
                  <a:moveTo>
                    <a:pt x="0" y="1724842"/>
                  </a:moveTo>
                  <a:cubicBezTo>
                    <a:pt x="0" y="1740746"/>
                    <a:pt x="12892" y="1753638"/>
                    <a:pt x="28796" y="1753638"/>
                  </a:cubicBezTo>
                  <a:cubicBezTo>
                    <a:pt x="44700" y="1753638"/>
                    <a:pt x="57592" y="1740746"/>
                    <a:pt x="57592" y="1724842"/>
                  </a:cubicBezTo>
                  <a:cubicBezTo>
                    <a:pt x="57592" y="1708938"/>
                    <a:pt x="44700" y="1696046"/>
                    <a:pt x="28796" y="1696046"/>
                  </a:cubicBezTo>
                  <a:cubicBezTo>
                    <a:pt x="12892" y="1696046"/>
                    <a:pt x="0" y="1708938"/>
                    <a:pt x="0" y="1724842"/>
                  </a:cubicBezTo>
                  <a:close/>
                  <a:moveTo>
                    <a:pt x="0" y="1484018"/>
                  </a:moveTo>
                  <a:cubicBezTo>
                    <a:pt x="0" y="1499922"/>
                    <a:pt x="12892" y="1512814"/>
                    <a:pt x="28796" y="1512814"/>
                  </a:cubicBezTo>
                  <a:cubicBezTo>
                    <a:pt x="44700" y="1512814"/>
                    <a:pt x="57592" y="1499922"/>
                    <a:pt x="57592" y="1484018"/>
                  </a:cubicBezTo>
                  <a:cubicBezTo>
                    <a:pt x="57592" y="1468114"/>
                    <a:pt x="44700" y="1455222"/>
                    <a:pt x="28796" y="1455222"/>
                  </a:cubicBezTo>
                  <a:cubicBezTo>
                    <a:pt x="12892" y="1455222"/>
                    <a:pt x="0" y="1468114"/>
                    <a:pt x="0" y="1484018"/>
                  </a:cubicBezTo>
                  <a:close/>
                  <a:moveTo>
                    <a:pt x="0" y="1243195"/>
                  </a:moveTo>
                  <a:cubicBezTo>
                    <a:pt x="0" y="1259099"/>
                    <a:pt x="12892" y="1271991"/>
                    <a:pt x="28796" y="1271991"/>
                  </a:cubicBezTo>
                  <a:cubicBezTo>
                    <a:pt x="44700" y="1271991"/>
                    <a:pt x="57592" y="1259099"/>
                    <a:pt x="57592" y="1243195"/>
                  </a:cubicBezTo>
                  <a:cubicBezTo>
                    <a:pt x="57592" y="1227291"/>
                    <a:pt x="44700" y="1214399"/>
                    <a:pt x="28796" y="1214399"/>
                  </a:cubicBezTo>
                  <a:cubicBezTo>
                    <a:pt x="12892" y="1214399"/>
                    <a:pt x="0" y="1227291"/>
                    <a:pt x="0" y="1243195"/>
                  </a:cubicBezTo>
                  <a:close/>
                  <a:moveTo>
                    <a:pt x="0" y="1000316"/>
                  </a:moveTo>
                  <a:cubicBezTo>
                    <a:pt x="0" y="1016220"/>
                    <a:pt x="12892" y="1029112"/>
                    <a:pt x="28796" y="1029112"/>
                  </a:cubicBezTo>
                  <a:cubicBezTo>
                    <a:pt x="44700" y="1029112"/>
                    <a:pt x="57592" y="1016220"/>
                    <a:pt x="57592" y="1000316"/>
                  </a:cubicBezTo>
                  <a:cubicBezTo>
                    <a:pt x="57592" y="984412"/>
                    <a:pt x="44700" y="971520"/>
                    <a:pt x="28796" y="971520"/>
                  </a:cubicBezTo>
                  <a:cubicBezTo>
                    <a:pt x="12892" y="971520"/>
                    <a:pt x="0" y="984412"/>
                    <a:pt x="0" y="1000316"/>
                  </a:cubicBezTo>
                  <a:close/>
                  <a:moveTo>
                    <a:pt x="0" y="757437"/>
                  </a:moveTo>
                  <a:cubicBezTo>
                    <a:pt x="0" y="773341"/>
                    <a:pt x="12892" y="786232"/>
                    <a:pt x="28796" y="786232"/>
                  </a:cubicBezTo>
                  <a:cubicBezTo>
                    <a:pt x="44700" y="786232"/>
                    <a:pt x="57592" y="773341"/>
                    <a:pt x="57592" y="757437"/>
                  </a:cubicBezTo>
                  <a:cubicBezTo>
                    <a:pt x="57592" y="741532"/>
                    <a:pt x="44700" y="728640"/>
                    <a:pt x="28796" y="728640"/>
                  </a:cubicBezTo>
                  <a:cubicBezTo>
                    <a:pt x="12892" y="728640"/>
                    <a:pt x="0" y="741532"/>
                    <a:pt x="0" y="757437"/>
                  </a:cubicBezTo>
                  <a:close/>
                  <a:moveTo>
                    <a:pt x="0" y="514556"/>
                  </a:moveTo>
                  <a:cubicBezTo>
                    <a:pt x="0" y="530461"/>
                    <a:pt x="12892" y="543353"/>
                    <a:pt x="28796" y="543353"/>
                  </a:cubicBezTo>
                  <a:cubicBezTo>
                    <a:pt x="44700" y="543353"/>
                    <a:pt x="57592" y="530461"/>
                    <a:pt x="57592" y="514556"/>
                  </a:cubicBezTo>
                  <a:cubicBezTo>
                    <a:pt x="57592" y="498652"/>
                    <a:pt x="44700" y="485760"/>
                    <a:pt x="28796" y="485760"/>
                  </a:cubicBezTo>
                  <a:cubicBezTo>
                    <a:pt x="12892" y="485760"/>
                    <a:pt x="0" y="498652"/>
                    <a:pt x="0" y="514556"/>
                  </a:cubicBezTo>
                  <a:close/>
                  <a:moveTo>
                    <a:pt x="0" y="271678"/>
                  </a:moveTo>
                  <a:cubicBezTo>
                    <a:pt x="0" y="287581"/>
                    <a:pt x="12892" y="300473"/>
                    <a:pt x="28796" y="300473"/>
                  </a:cubicBezTo>
                  <a:cubicBezTo>
                    <a:pt x="44700" y="300473"/>
                    <a:pt x="57592" y="287581"/>
                    <a:pt x="57592" y="271678"/>
                  </a:cubicBezTo>
                  <a:cubicBezTo>
                    <a:pt x="57592" y="255772"/>
                    <a:pt x="44700" y="242880"/>
                    <a:pt x="28796" y="242880"/>
                  </a:cubicBezTo>
                  <a:cubicBezTo>
                    <a:pt x="12892" y="242880"/>
                    <a:pt x="0" y="255772"/>
                    <a:pt x="0" y="271678"/>
                  </a:cubicBezTo>
                  <a:close/>
                  <a:moveTo>
                    <a:pt x="0" y="28797"/>
                  </a:moveTo>
                  <a:cubicBezTo>
                    <a:pt x="0" y="44701"/>
                    <a:pt x="12892" y="57593"/>
                    <a:pt x="28796" y="57593"/>
                  </a:cubicBezTo>
                  <a:cubicBezTo>
                    <a:pt x="44700" y="57593"/>
                    <a:pt x="57592" y="44701"/>
                    <a:pt x="57592" y="28797"/>
                  </a:cubicBezTo>
                  <a:cubicBezTo>
                    <a:pt x="57592" y="12893"/>
                    <a:pt x="44700" y="1"/>
                    <a:pt x="28796" y="1"/>
                  </a:cubicBezTo>
                  <a:cubicBezTo>
                    <a:pt x="12892" y="1"/>
                    <a:pt x="0" y="12893"/>
                    <a:pt x="0" y="28797"/>
                  </a:cubicBezTo>
                  <a:close/>
                </a:path>
              </a:pathLst>
            </a:custGeom>
            <a:solidFill>
              <a:srgbClr val="149F32">
                <a:alpha val="50196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id="5" name="AutoShape 5"/>
            <p:cNvSpPr/>
            <p:nvPr/>
          </p:nvSpPr>
          <p:spPr>
            <a:xfrm>
              <a:off x="433203" y="4446786"/>
              <a:ext cx="1562398" cy="1562398"/>
            </a:xfrm>
            <a:prstGeom prst="ellipse">
              <a:avLst/>
            </a:prstGeom>
            <a:solidFill>
              <a:srgbClr val="149F32">
                <a:alpha val="100000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id="6" name="AutoShape 6"/>
            <p:cNvSpPr/>
            <p:nvPr/>
          </p:nvSpPr>
          <p:spPr>
            <a:xfrm flipH="1">
              <a:off x="10844616" y="1"/>
              <a:ext cx="1373963" cy="876299"/>
            </a:xfrm>
            <a:custGeom>
              <a:avLst/>
              <a:gdLst/>
              <a:ahLst/>
              <a:cxnLst/>
              <a:rect l="l" t="t" r="r" b="b"/>
              <a:pathLst>
                <a:path w="3812127" h="2431333">
                  <a:moveTo>
                    <a:pt x="3246976" y="0"/>
                  </a:moveTo>
                  <a:lnTo>
                    <a:pt x="3812127" y="0"/>
                  </a:lnTo>
                  <a:lnTo>
                    <a:pt x="3807794" y="85796"/>
                  </a:lnTo>
                  <a:cubicBezTo>
                    <a:pt x="3674000" y="1403249"/>
                    <a:pt x="2561369" y="2431333"/>
                    <a:pt x="1208616" y="2431333"/>
                  </a:cubicBezTo>
                  <a:cubicBezTo>
                    <a:pt x="847882" y="2431333"/>
                    <a:pt x="504223" y="2358225"/>
                    <a:pt x="191648" y="2226017"/>
                  </a:cubicBezTo>
                  <a:lnTo>
                    <a:pt x="0" y="2133695"/>
                  </a:lnTo>
                  <a:lnTo>
                    <a:pt x="0" y="1468768"/>
                  </a:lnTo>
                  <a:lnTo>
                    <a:pt x="63830" y="1516499"/>
                  </a:lnTo>
                  <a:cubicBezTo>
                    <a:pt x="390616" y="1737271"/>
                    <a:pt x="784562" y="1866183"/>
                    <a:pt x="1208616" y="1866183"/>
                  </a:cubicBezTo>
                  <a:cubicBezTo>
                    <a:pt x="2268753" y="1866183"/>
                    <a:pt x="3140709" y="1060485"/>
                    <a:pt x="3245562" y="28013"/>
                  </a:cubicBezTo>
                  <a:close/>
                </a:path>
              </a:pathLst>
            </a:custGeom>
            <a:solidFill>
              <a:srgbClr val="149F32">
                <a:alpha val="100000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id="7" name="AutoShape 7"/>
            <p:cNvSpPr/>
            <p:nvPr/>
          </p:nvSpPr>
          <p:spPr>
            <a:xfrm>
              <a:off x="545767" y="1080845"/>
              <a:ext cx="4696310" cy="4696310"/>
            </a:xfrm>
            <a:prstGeom prst="ellipse">
              <a:avLst/>
            </a:prstGeom>
            <a:blipFill rotWithShape="1">
              <a:blip r:embed="rId2">
                <a:alphaModFix amt="100000"/>
                <a:alphaModFix amt="100000"/>
              </a:blip>
              <a:stretch>
                <a:fillRect l="-37601" r="-37399"/>
              </a:stretch>
            </a:blipFill>
            <a:ln>
              <a:prstDash val="solid"/>
              <a:headEnd type="none"/>
              <a:tailEnd type="none"/>
            </a:ln>
          </p:spPr>
        </p:sp>
        <p:sp>
          <p:nvSpPr>
            <p:cNvPr id="8" name="AutoShape 8"/>
            <p:cNvSpPr/>
            <p:nvPr/>
          </p:nvSpPr>
          <p:spPr>
            <a:xfrm flipH="1">
              <a:off x="4100418" y="1241674"/>
              <a:ext cx="595895" cy="595895"/>
            </a:xfrm>
            <a:prstGeom prst="ellipse">
              <a:avLst/>
            </a:prstGeom>
            <a:solidFill>
              <a:srgbClr val="FF7645">
                <a:alpha val="100000"/>
              </a:srgbClr>
            </a:solidFill>
            <a:ln>
              <a:prstDash val="solid"/>
              <a:headEnd type="none"/>
              <a:tailEnd type="none"/>
            </a:ln>
          </p:spPr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149F32">
                <a:alpha val="100000"/>
                <a:lumMod val="20000"/>
                <a:lumOff val="80000"/>
              </a:srgbClr>
            </a:gs>
            <a:gs pos="50999">
              <a:srgbClr val="FFFFFF">
                <a:alpha val="100000"/>
              </a:srgbClr>
            </a:gs>
          </a:gsLst>
          <a:lin ang="162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 flipH="1">
            <a:off x="0" y="0"/>
            <a:ext cx="12191998" cy="723900"/>
            <a:chOff x="0" y="-399728"/>
            <a:chExt cx="13815102" cy="1183569"/>
          </a:xfrm>
        </p:grpSpPr>
        <p:sp>
          <p:nvSpPr>
            <p:cNvPr id="3" name="AutoShape 3"/>
            <p:cNvSpPr/>
            <p:nvPr/>
          </p:nvSpPr>
          <p:spPr>
            <a:xfrm>
              <a:off x="0" y="-399728"/>
              <a:ext cx="13815102" cy="1183569"/>
            </a:xfrm>
            <a:custGeom>
              <a:avLst/>
              <a:gdLst/>
              <a:ahLst/>
              <a:cxnLst/>
              <a:rect l="l" t="t" r="r" b="b"/>
              <a:pathLst>
                <a:path w="13815102" h="1183569">
                  <a:moveTo>
                    <a:pt x="13814622" y="-466"/>
                  </a:moveTo>
                  <a:lnTo>
                    <a:pt x="13814622" y="633122"/>
                  </a:lnTo>
                  <a:cubicBezTo>
                    <a:pt x="11529385" y="330728"/>
                    <a:pt x="8779036" y="301928"/>
                    <a:pt x="6676676" y="762720"/>
                  </a:cubicBezTo>
                  <a:cubicBezTo>
                    <a:pt x="4251041" y="1294358"/>
                    <a:pt x="2409171" y="1351381"/>
                    <a:pt x="-480" y="762720"/>
                  </a:cubicBezTo>
                  <a:lnTo>
                    <a:pt x="-480" y="-466"/>
                  </a:lnTo>
                  <a:close/>
                </a:path>
              </a:pathLst>
            </a:custGeom>
            <a:gradFill>
              <a:gsLst>
                <a:gs pos="0">
                  <a:srgbClr val="149F32">
                    <a:alpha val="30196"/>
                  </a:srgbClr>
                </a:gs>
                <a:gs pos="100000">
                  <a:srgbClr val="149F32">
                    <a:alpha val="100000"/>
                  </a:srgbClr>
                </a:gs>
              </a:gsLst>
              <a:lin ang="0"/>
            </a:gradFill>
            <a:ln>
              <a:prstDash val="solid"/>
              <a:headEnd type="none"/>
              <a:tailEnd type="none"/>
            </a:ln>
          </p:spPr>
        </p:sp>
        <p:sp>
          <p:nvSpPr>
            <p:cNvPr id="4" name="AutoShape 4"/>
            <p:cNvSpPr/>
            <p:nvPr/>
          </p:nvSpPr>
          <p:spPr>
            <a:xfrm>
              <a:off x="6734755" y="205070"/>
              <a:ext cx="6811073" cy="532994"/>
            </a:xfrm>
            <a:custGeom>
              <a:avLst/>
              <a:gdLst/>
              <a:ahLst/>
              <a:cxnLst/>
              <a:rect l="l" t="t" r="r" b="b"/>
              <a:pathLst>
                <a:path w="6811073" h="532993">
                  <a:moveTo>
                    <a:pt x="613812" y="234527"/>
                  </a:moveTo>
                  <a:cubicBezTo>
                    <a:pt x="414952" y="260735"/>
                    <a:pt x="209755" y="284206"/>
                    <a:pt x="-480" y="304798"/>
                  </a:cubicBezTo>
                  <a:cubicBezTo>
                    <a:pt x="2307942" y="625912"/>
                    <a:pt x="4083428" y="592793"/>
                    <a:pt x="6415608" y="297310"/>
                  </a:cubicBezTo>
                  <a:cubicBezTo>
                    <a:pt x="6544486" y="281182"/>
                    <a:pt x="6676244" y="265962"/>
                    <a:pt x="6810593" y="251663"/>
                  </a:cubicBezTo>
                  <a:lnTo>
                    <a:pt x="6810593" y="234527"/>
                  </a:lnTo>
                  <a:cubicBezTo>
                    <a:pt x="4574314" y="-94507"/>
                    <a:pt x="2865066" y="-62684"/>
                    <a:pt x="613812" y="234527"/>
                  </a:cubicBezTo>
                  <a:close/>
                </a:path>
              </a:pathLst>
            </a:custGeom>
            <a:gradFill>
              <a:gsLst>
                <a:gs pos="0">
                  <a:srgbClr val="149F32">
                    <a:alpha val="30196"/>
                  </a:srgbClr>
                </a:gs>
                <a:gs pos="100000">
                  <a:srgbClr val="149F32">
                    <a:alpha val="0"/>
                  </a:srgbClr>
                </a:gs>
              </a:gsLst>
              <a:lin ang="0"/>
            </a:gradFill>
            <a:ln>
              <a:prstDash val="solid"/>
              <a:headEnd type="none"/>
              <a:tailEnd type="none"/>
            </a:ln>
          </p:spPr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gradFill>
          <a:gsLst>
            <a:gs pos="0">
              <a:srgbClr val="149F32">
                <a:alpha val="100000"/>
                <a:lumMod val="20000"/>
                <a:lumOff val="80000"/>
              </a:srgbClr>
            </a:gs>
            <a:gs pos="50999">
              <a:srgbClr val="FFFFFF">
                <a:alpha val="100000"/>
              </a:srgbClr>
            </a:gs>
          </a:gsLst>
          <a:lin ang="162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genda">
    <p:bg>
      <p:bgPr>
        <a:gradFill>
          <a:gsLst>
            <a:gs pos="0">
              <a:srgbClr val="149F32">
                <a:alpha val="100000"/>
                <a:lumMod val="20000"/>
                <a:lumOff val="80000"/>
              </a:srgbClr>
            </a:gs>
            <a:gs pos="50999">
              <a:srgbClr val="FFFFFF">
                <a:alpha val="100000"/>
              </a:srgbClr>
            </a:gs>
          </a:gsLst>
          <a:lin ang="162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blipFill rotWithShape="1">
            <a:blip r:embed="rId2">
              <a:alphaModFix amt="100000"/>
              <a:alphaModFix amt="100000"/>
            </a:blip>
            <a:stretch>
              <a:fillRect l="-90625" r="-90625"/>
            </a:stretch>
          </a:blipFill>
          <a:ln>
            <a:prstDash val="solid"/>
            <a:headEnd type="none"/>
            <a:tailEnd type="none"/>
          </a:ln>
        </p:spPr>
      </p:sp>
      <p:sp>
        <p:nvSpPr>
          <p:cNvPr id="3" name="AutoShape 3"/>
          <p:cNvSpPr/>
          <p:nvPr/>
        </p:nvSpPr>
        <p:spPr>
          <a:xfrm>
            <a:off x="0" y="1130301"/>
            <a:ext cx="11518899" cy="1219200"/>
          </a:xfrm>
          <a:prstGeom prst="rect">
            <a:avLst/>
          </a:prstGeom>
          <a:gradFill>
            <a:gsLst>
              <a:gs pos="50000">
                <a:srgbClr val="149F32">
                  <a:alpha val="100000"/>
                </a:srgbClr>
              </a:gs>
              <a:gs pos="100000">
                <a:srgbClr val="149F32">
                  <a:alpha val="80000"/>
                </a:srgbClr>
              </a:gs>
            </a:gsLst>
            <a:lin ang="0"/>
          </a:gradFill>
          <a:ln>
            <a:prstDash val="solid"/>
            <a:headEnd type="none"/>
            <a:tailEnd type="none"/>
          </a:ln>
        </p:spPr>
      </p:sp>
      <p:sp>
        <p:nvSpPr>
          <p:cNvPr id="4" name="AutoShape 4"/>
          <p:cNvSpPr/>
          <p:nvPr/>
        </p:nvSpPr>
        <p:spPr>
          <a:xfrm>
            <a:off x="10686332" y="1441163"/>
            <a:ext cx="640450" cy="673676"/>
          </a:xfrm>
          <a:custGeom>
            <a:avLst/>
            <a:gdLst/>
            <a:ahLst/>
            <a:cxnLst/>
            <a:rect l="l" t="t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>
            <a:headEnd type="none"/>
            <a:tailEnd type="none"/>
          </a:ln>
        </p:spPr>
      </p:sp>
      <p:cxnSp>
        <p:nvCxnSpPr>
          <p:cNvPr id="5" name="Connector 5"/>
          <p:cNvCxnSpPr/>
          <p:nvPr/>
        </p:nvCxnSpPr>
        <p:spPr>
          <a:xfrm flipH="1">
            <a:off x="3759200" y="2781300"/>
            <a:ext cx="0" cy="2692400"/>
          </a:xfrm>
          <a:prstGeom prst="line">
            <a:avLst/>
          </a:prstGeom>
          <a:ln w="6350">
            <a:solidFill>
              <a:srgbClr val="149F32">
                <a:alpha val="100000"/>
              </a:srgbClr>
            </a:solidFill>
            <a:prstDash val="solid"/>
            <a:headEnd type="none"/>
            <a:tailEnd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losing">
    <p:bg>
      <p:bgPr>
        <a:gradFill>
          <a:gsLst>
            <a:gs pos="0">
              <a:srgbClr val="149F32">
                <a:alpha val="100000"/>
                <a:lumMod val="97000"/>
                <a:lumOff val="3000"/>
              </a:srgbClr>
            </a:gs>
            <a:gs pos="100000">
              <a:srgbClr val="149F32">
                <a:alpha val="100000"/>
                <a:lumMod val="40000"/>
                <a:lumOff val="60000"/>
              </a:srgbClr>
            </a:gs>
          </a:gsLst>
          <a:lin ang="162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 flipH="1">
            <a:off x="0" y="1"/>
            <a:ext cx="12192001" cy="6857999"/>
            <a:chOff x="0" y="1"/>
            <a:chExt cx="12192001" cy="6857999"/>
          </a:xfrm>
        </p:grpSpPr>
        <p:sp>
          <p:nvSpPr>
            <p:cNvPr id="3" name="AutoShape 3"/>
            <p:cNvSpPr/>
            <p:nvPr/>
          </p:nvSpPr>
          <p:spPr>
            <a:xfrm>
              <a:off x="4723719" y="4510264"/>
              <a:ext cx="812800" cy="812800"/>
            </a:xfrm>
            <a:prstGeom prst="donut">
              <a:avLst/>
            </a:prstGeom>
            <a:gradFill>
              <a:gsLst>
                <a:gs pos="7000">
                  <a:srgbClr val="149F32">
                    <a:alpha val="36862"/>
                  </a:srgbClr>
                </a:gs>
                <a:gs pos="100000">
                  <a:srgbClr val="149F32">
                    <a:alpha val="100000"/>
                  </a:srgbClr>
                </a:gs>
              </a:gsLst>
              <a:lin ang="10800000"/>
            </a:gradFill>
            <a:ln>
              <a:prstDash val="solid"/>
              <a:headEnd type="none"/>
              <a:tailEnd type="none"/>
            </a:ln>
          </p:spPr>
        </p:sp>
        <p:sp>
          <p:nvSpPr>
            <p:cNvPr id="4" name="AutoShape 4"/>
            <p:cNvSpPr/>
            <p:nvPr/>
          </p:nvSpPr>
          <p:spPr>
            <a:xfrm>
              <a:off x="0" y="5489927"/>
              <a:ext cx="8191500" cy="1368073"/>
            </a:xfrm>
            <a:custGeom>
              <a:avLst/>
              <a:gdLst/>
              <a:ahLst/>
              <a:cxnLst/>
              <a:rect l="l" t="t" r="r" b="b"/>
              <a:pathLst>
                <a:path w="8191500" h="1368073">
                  <a:moveTo>
                    <a:pt x="0" y="0"/>
                  </a:moveTo>
                  <a:lnTo>
                    <a:pt x="7155179" y="0"/>
                  </a:lnTo>
                  <a:cubicBezTo>
                    <a:pt x="7727523" y="0"/>
                    <a:pt x="8191500" y="463977"/>
                    <a:pt x="8191500" y="1036321"/>
                  </a:cubicBezTo>
                  <a:lnTo>
                    <a:pt x="8191499" y="1036321"/>
                  </a:lnTo>
                  <a:cubicBezTo>
                    <a:pt x="8191499" y="1107864"/>
                    <a:pt x="8184249" y="1177714"/>
                    <a:pt x="8170445" y="1245176"/>
                  </a:cubicBezTo>
                  <a:lnTo>
                    <a:pt x="8132295" y="1368073"/>
                  </a:lnTo>
                  <a:lnTo>
                    <a:pt x="0" y="1368073"/>
                  </a:lnTo>
                  <a:close/>
                </a:path>
              </a:pathLst>
            </a:custGeom>
            <a:gradFill>
              <a:gsLst>
                <a:gs pos="0">
                  <a:srgbClr val="149F32">
                    <a:alpha val="100000"/>
                  </a:srgbClr>
                </a:gs>
                <a:gs pos="100000">
                  <a:srgbClr val="149F32">
                    <a:alpha val="0"/>
                  </a:srgbClr>
                </a:gs>
              </a:gsLst>
              <a:lin ang="0"/>
            </a:gradFill>
            <a:ln>
              <a:prstDash val="solid"/>
              <a:headEnd type="none"/>
              <a:tailEnd type="none"/>
            </a:ln>
          </p:spPr>
        </p:sp>
        <p:sp>
          <p:nvSpPr>
            <p:cNvPr id="5" name="AutoShape 5"/>
            <p:cNvSpPr/>
            <p:nvPr/>
          </p:nvSpPr>
          <p:spPr>
            <a:xfrm>
              <a:off x="10490200" y="1"/>
              <a:ext cx="1701801" cy="1765229"/>
            </a:xfrm>
            <a:custGeom>
              <a:avLst/>
              <a:gdLst/>
              <a:ahLst/>
              <a:cxnLst/>
              <a:rect l="l" t="t" r="r" b="b"/>
              <a:pathLst>
                <a:path w="1701801" h="1765228">
                  <a:moveTo>
                    <a:pt x="44759" y="0"/>
                  </a:moveTo>
                  <a:lnTo>
                    <a:pt x="803449" y="0"/>
                  </a:lnTo>
                  <a:lnTo>
                    <a:pt x="764438" y="71871"/>
                  </a:lnTo>
                  <a:cubicBezTo>
                    <a:pt x="728574" y="156664"/>
                    <a:pt x="708742" y="249888"/>
                    <a:pt x="708742" y="347745"/>
                  </a:cubicBezTo>
                  <a:cubicBezTo>
                    <a:pt x="708742" y="739172"/>
                    <a:pt x="1026057" y="1056487"/>
                    <a:pt x="1417484" y="1056487"/>
                  </a:cubicBezTo>
                  <a:cubicBezTo>
                    <a:pt x="1515341" y="1056487"/>
                    <a:pt x="1608565" y="1036655"/>
                    <a:pt x="1693358" y="1000791"/>
                  </a:cubicBezTo>
                  <a:lnTo>
                    <a:pt x="1701801" y="996208"/>
                  </a:lnTo>
                  <a:lnTo>
                    <a:pt x="1701801" y="1736638"/>
                  </a:lnTo>
                  <a:lnTo>
                    <a:pt x="1562413" y="1757911"/>
                  </a:lnTo>
                  <a:cubicBezTo>
                    <a:pt x="1514762" y="1762750"/>
                    <a:pt x="1466412" y="1765229"/>
                    <a:pt x="1417484" y="1765229"/>
                  </a:cubicBezTo>
                  <a:cubicBezTo>
                    <a:pt x="634629" y="1765229"/>
                    <a:pt x="0" y="1130600"/>
                    <a:pt x="0" y="347745"/>
                  </a:cubicBezTo>
                  <a:cubicBezTo>
                    <a:pt x="0" y="249888"/>
                    <a:pt x="9916" y="154347"/>
                    <a:pt x="28798" y="62073"/>
                  </a:cubicBezTo>
                  <a:close/>
                </a:path>
              </a:pathLst>
            </a:custGeom>
            <a:gradFill>
              <a:gsLst>
                <a:gs pos="0">
                  <a:srgbClr val="149F32">
                    <a:alpha val="100000"/>
                  </a:srgbClr>
                </a:gs>
                <a:gs pos="100000">
                  <a:srgbClr val="149F32">
                    <a:alpha val="0"/>
                  </a:srgbClr>
                </a:gs>
              </a:gsLst>
              <a:lin ang="5400000"/>
            </a:gradFill>
            <a:ln>
              <a:prstDash val="solid"/>
              <a:headEnd type="none"/>
              <a:tailEnd type="none"/>
            </a:ln>
          </p:spPr>
        </p:sp>
        <p:sp>
          <p:nvSpPr>
            <p:cNvPr id="6" name="AutoShape 6"/>
            <p:cNvSpPr/>
            <p:nvPr/>
          </p:nvSpPr>
          <p:spPr>
            <a:xfrm>
              <a:off x="469334" y="882615"/>
              <a:ext cx="5742214" cy="5742214"/>
            </a:xfrm>
            <a:prstGeom prst="teardrop">
              <a:avLst/>
            </a:prstGeom>
            <a:blipFill rotWithShape="1">
              <a:blip r:embed="rId2">
                <a:alphaModFix amt="100000"/>
                <a:alphaModFix amt="100000"/>
              </a:blip>
              <a:stretch>
                <a:fillRect l="-40959" r="-40647"/>
              </a:stretch>
            </a:blipFill>
            <a:ln>
              <a:prstDash val="solid"/>
              <a:headEnd type="none"/>
              <a:tailEnd type="none"/>
            </a:ln>
          </p:spPr>
        </p:sp>
        <p:sp>
          <p:nvSpPr>
            <p:cNvPr id="7" name="AutoShape 7"/>
            <p:cNvSpPr/>
            <p:nvPr/>
          </p:nvSpPr>
          <p:spPr>
            <a:xfrm>
              <a:off x="38780" y="3517900"/>
              <a:ext cx="914400" cy="26162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149F32">
                    <a:alpha val="100000"/>
                  </a:srgbClr>
                </a:gs>
                <a:gs pos="100000">
                  <a:srgbClr val="149F32">
                    <a:alpha val="0"/>
                  </a:srgbClr>
                </a:gs>
              </a:gsLst>
              <a:lin ang="5400000"/>
            </a:gradFill>
            <a:ln>
              <a:prstDash val="solid"/>
              <a:headEnd type="none"/>
              <a:tailEnd type="none"/>
            </a:ln>
          </p:spPr>
        </p:sp>
        <p:sp>
          <p:nvSpPr>
            <p:cNvPr id="8" name="AutoShape 8"/>
            <p:cNvSpPr/>
            <p:nvPr/>
          </p:nvSpPr>
          <p:spPr>
            <a:xfrm flipH="1">
              <a:off x="1491956" y="723900"/>
              <a:ext cx="1022465" cy="1022465"/>
            </a:xfrm>
            <a:prstGeom prst="teardrop">
              <a:avLst/>
            </a:prstGeom>
            <a:gradFill>
              <a:gsLst>
                <a:gs pos="31999">
                  <a:srgbClr val="149F32">
                    <a:alpha val="54901"/>
                  </a:srgbClr>
                </a:gs>
                <a:gs pos="100000">
                  <a:srgbClr val="149F32">
                    <a:alpha val="100000"/>
                  </a:srgbClr>
                </a:gs>
              </a:gsLst>
              <a:lin ang="8100000"/>
            </a:gradFill>
            <a:ln>
              <a:prstDash val="solid"/>
              <a:headEnd type="none"/>
              <a:tailEnd type="none"/>
            </a:ln>
          </p:spPr>
        </p:sp>
        <p:sp>
          <p:nvSpPr>
            <p:cNvPr id="9" name="AutoShape 9"/>
            <p:cNvSpPr/>
            <p:nvPr/>
          </p:nvSpPr>
          <p:spPr>
            <a:xfrm flipH="1">
              <a:off x="1660351" y="642653"/>
              <a:ext cx="1022465" cy="1022465"/>
            </a:xfrm>
            <a:prstGeom prst="teardrop">
              <a:avLst/>
            </a:prstGeom>
            <a:ln w="9525">
              <a:solidFill>
                <a:srgbClr val="149F32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5" Type="http://schemas.openxmlformats.org/officeDocument/2006/relationships/slideLayout" Target="../slideLayouts/slideLayout6.xml"/><Relationship Id="rId24" Type="http://schemas.openxmlformats.org/officeDocument/2006/relationships/image" Target="../media/image10.svg"/><Relationship Id="rId23" Type="http://schemas.openxmlformats.org/officeDocument/2006/relationships/image" Target="../media/image9.png"/><Relationship Id="rId22" Type="http://schemas.openxmlformats.org/officeDocument/2006/relationships/tags" Target="../tags/tag18.xml"/><Relationship Id="rId21" Type="http://schemas.openxmlformats.org/officeDocument/2006/relationships/image" Target="../media/image8.svg"/><Relationship Id="rId20" Type="http://schemas.openxmlformats.org/officeDocument/2006/relationships/image" Target="../media/image7.png"/><Relationship Id="rId2" Type="http://schemas.openxmlformats.org/officeDocument/2006/relationships/tags" Target="../tags/tag2.xml"/><Relationship Id="rId19" Type="http://schemas.openxmlformats.org/officeDocument/2006/relationships/tags" Target="../tags/tag17.xml"/><Relationship Id="rId18" Type="http://schemas.openxmlformats.org/officeDocument/2006/relationships/image" Target="../media/image6.svg"/><Relationship Id="rId17" Type="http://schemas.openxmlformats.org/officeDocument/2006/relationships/image" Target="../media/image5.png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19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0" Type="http://schemas.openxmlformats.org/officeDocument/2006/relationships/slideLayout" Target="../slideLayouts/slideLayout6.xml"/><Relationship Id="rId1" Type="http://schemas.openxmlformats.org/officeDocument/2006/relationships/tags" Target="../tags/tag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867400" y="2438030"/>
            <a:ext cx="5435598" cy="830997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4600" b="1" i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半导体光催化技术</a:t>
            </a:r>
            <a:endParaRPr lang="en-US" sz="4600" b="1" i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248400" y="4728845"/>
            <a:ext cx="5435600" cy="1167765"/>
          </a:xfrm>
          <a:prstGeom prst="rect">
            <a:avLst/>
          </a:prstGeom>
          <a:solidFill>
            <a:schemeClr val="bg1"/>
          </a:solidFill>
          <a:ln>
            <a:headEnd type="none"/>
            <a:tailEnd type="none"/>
          </a:ln>
        </p:spPr>
        <p:txBody>
          <a:bodyPr vert="horz" wrap="square" lIns="91440" tIns="45720" rIns="91440" bIns="45720" rtlCol="0" anchor="t" anchorCtr="0"/>
          <a:lstStyle/>
          <a:p>
            <a:pPr algn="ctr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sz="2400" b="1" i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深入了解光催化原理与应用</a:t>
            </a:r>
            <a:endParaRPr lang="en-US" sz="2400" b="1" i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sz="2400" b="1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探索绿色能源新路径</a:t>
            </a:r>
            <a:endParaRPr lang="en-US" sz="2400" b="1" i="0">
              <a:solidFill>
                <a:srgbClr val="149F32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20000"/>
              </a:lnSpc>
              <a:spcBef>
                <a:spcPts val="1000"/>
              </a:spcBef>
              <a:defRPr/>
            </a:pPr>
            <a:endParaRPr lang="en-US" sz="2400" b="1" i="0">
              <a:solidFill>
                <a:srgbClr val="149F32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5" name="图片 34"/>
          <p:cNvPicPr/>
          <p:nvPr/>
        </p:nvPicPr>
        <p:blipFill>
          <a:blip r:embed="rId1"/>
          <a:srcRect r="3154"/>
          <a:stretch>
            <a:fillRect/>
          </a:stretch>
        </p:blipFill>
        <p:spPr>
          <a:xfrm>
            <a:off x="2145665" y="1678305"/>
            <a:ext cx="7020560" cy="5005705"/>
          </a:xfrm>
          <a:prstGeom prst="rect">
            <a:avLst/>
          </a:prstGeom>
        </p:spPr>
      </p:pic>
      <p:sp>
        <p:nvSpPr>
          <p:cNvPr id="33" name="TextBox 33"/>
          <p:cNvSpPr txBox="1"/>
          <p:nvPr/>
        </p:nvSpPr>
        <p:spPr>
          <a:xfrm>
            <a:off x="508000" y="5857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光催化</a:t>
            </a:r>
            <a:r>
              <a:rPr lang="zh-CN" altLang="en-US" sz="2800" b="1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反应</a:t>
            </a:r>
            <a:r>
              <a:rPr lang="en-US" sz="2800" b="1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原理</a:t>
            </a:r>
            <a:r>
              <a:rPr lang="zh-CN" altLang="en-US" sz="2800" b="1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zh-CN" altLang="en-US" sz="2800" b="1" i="0">
              <a:solidFill>
                <a:srgbClr val="2F2F2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37"/>
          <p:cNvSpPr txBox="1"/>
          <p:nvPr/>
        </p:nvSpPr>
        <p:spPr>
          <a:xfrm>
            <a:off x="6477000" y="1524000"/>
            <a:ext cx="6096000" cy="3124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20000"/>
              </a:lnSpc>
              <a:defRPr/>
            </a:pPr>
            <a:r>
              <a:rPr lang="en-US" sz="120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sz="1200">
              <a:solidFill>
                <a:srgbClr val="2F2F2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886200" y="6019800"/>
            <a:ext cx="44069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defRPr/>
            </a:pPr>
            <a:r>
              <a:rPr lang="en-US" sz="2400" b="1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理解光能转化的奥秘</a:t>
            </a:r>
            <a:endParaRPr lang="en-US" sz="2400" b="1">
              <a:solidFill>
                <a:srgbClr val="2F2F2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0" name="矩形 59"/>
          <p:cNvSpPr/>
          <p:nvPr>
            <p:custDataLst>
              <p:tags r:id="rId1"/>
            </p:custDataLst>
          </p:nvPr>
        </p:nvSpPr>
        <p:spPr>
          <a:xfrm>
            <a:off x="8034723" y="4607041"/>
            <a:ext cx="2231243" cy="175312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得到具备反应活性的粒子，进而参与并推动催化反应的进行。</a:t>
            </a:r>
            <a:endParaRPr lang="en-US" sz="1600">
              <a:solidFill>
                <a:srgbClr val="2F2F2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1600">
              <a:solidFill>
                <a:srgbClr val="2F2F2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1" name="矩形 60"/>
          <p:cNvSpPr/>
          <p:nvPr>
            <p:custDataLst>
              <p:tags r:id="rId2"/>
            </p:custDataLst>
          </p:nvPr>
        </p:nvSpPr>
        <p:spPr>
          <a:xfrm>
            <a:off x="2451226" y="4607041"/>
            <a:ext cx="2209685" cy="175312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半导体受光激发，电子吸收光子能量从低能级跃迁到高能级。</a:t>
            </a:r>
            <a:endParaRPr lang="en-US" sz="1600">
              <a:solidFill>
                <a:srgbClr val="2F2F2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1600">
              <a:solidFill>
                <a:srgbClr val="2F2F2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2" name="矩形 61"/>
          <p:cNvSpPr/>
          <p:nvPr>
            <p:custDataLst>
              <p:tags r:id="rId3"/>
            </p:custDataLst>
          </p:nvPr>
        </p:nvSpPr>
        <p:spPr>
          <a:xfrm>
            <a:off x="5242975" y="4607041"/>
            <a:ext cx="2234323" cy="175312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l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半导体内部产生带负电的光生电子和带正电的空穴</a:t>
            </a:r>
            <a:r>
              <a:rPr lang="zh-CN" altLang="en-US" sz="160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sz="1600" kern="0" dirty="0">
              <a:ln>
                <a:noFill/>
                <a:prstDash val="sysDot"/>
              </a:ln>
              <a:solidFill>
                <a:srgbClr val="2F2F2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3" name="椭圆 62"/>
          <p:cNvSpPr/>
          <p:nvPr>
            <p:custDataLst>
              <p:tags r:id="rId4"/>
            </p:custDataLst>
          </p:nvPr>
        </p:nvSpPr>
        <p:spPr>
          <a:xfrm>
            <a:off x="8047812" y="1722901"/>
            <a:ext cx="2219694" cy="2219694"/>
          </a:xfrm>
          <a:prstGeom prst="ellips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64" name="椭圆 63"/>
          <p:cNvSpPr/>
          <p:nvPr>
            <p:custDataLst>
              <p:tags r:id="rId5"/>
            </p:custDataLst>
          </p:nvPr>
        </p:nvSpPr>
        <p:spPr>
          <a:xfrm>
            <a:off x="8161761" y="1837620"/>
            <a:ext cx="1991026" cy="19910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blurRad="152400">
              <a:schemeClr val="accent1">
                <a:lumMod val="20000"/>
                <a:lumOff val="80000"/>
                <a:alpha val="6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36525" tIns="565150" rIns="136525" bIns="0" numCol="1" spcCol="0" rtlCol="0" fromWordArt="0" anchor="t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1600" b="1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激子</a:t>
            </a:r>
            <a:r>
              <a:rPr lang="zh-CN" altLang="en-US" sz="1600" b="1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分离</a:t>
            </a:r>
            <a:endParaRPr lang="zh-CN" altLang="en-US" sz="1600" b="1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5" name="椭圆 64"/>
          <p:cNvSpPr/>
          <p:nvPr>
            <p:custDataLst>
              <p:tags r:id="rId6"/>
            </p:custDataLst>
          </p:nvPr>
        </p:nvSpPr>
        <p:spPr>
          <a:xfrm>
            <a:off x="8265701" y="1940790"/>
            <a:ext cx="1783917" cy="1783917"/>
          </a:xfrm>
          <a:prstGeom prst="ellipse">
            <a:avLst/>
          </a:prstGeom>
          <a:noFill/>
          <a:ln w="12700">
            <a:gradFill>
              <a:gsLst>
                <a:gs pos="0">
                  <a:srgbClr val="FFFFFF">
                    <a:alpha val="45000"/>
                  </a:srgbClr>
                </a:gs>
                <a:gs pos="100000">
                  <a:srgbClr val="FFFFFF">
                    <a:alpha val="45000"/>
                  </a:srgbClr>
                </a:gs>
                <a:gs pos="75000">
                  <a:srgbClr val="FFFFFF">
                    <a:alpha val="0"/>
                  </a:srgbClr>
                </a:gs>
                <a:gs pos="25000">
                  <a:srgbClr val="FFFFFF">
                    <a:alpha val="0"/>
                  </a:srgbClr>
                </a:gs>
              </a:gsLst>
              <a:lin ang="5400000" scaled="1"/>
            </a:gradFill>
          </a:ln>
          <a:effectLst>
            <a:outerShdw dist="12700" dir="5400000" algn="t" rotWithShape="0">
              <a:schemeClr val="accent1">
                <a:lumMod val="7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 sz="1600" b="1">
              <a:solidFill>
                <a:schemeClr val="lt1"/>
              </a:solidFill>
              <a:latin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66" name="弧形 65"/>
          <p:cNvSpPr/>
          <p:nvPr>
            <p:custDataLst>
              <p:tags r:id="rId7"/>
            </p:custDataLst>
          </p:nvPr>
        </p:nvSpPr>
        <p:spPr>
          <a:xfrm flipV="1">
            <a:off x="7746001" y="1424940"/>
            <a:ext cx="2822546" cy="2822546"/>
          </a:xfrm>
          <a:prstGeom prst="arc">
            <a:avLst>
              <a:gd name="adj1" fmla="val 1352946"/>
              <a:gd name="adj2" fmla="val 10848491"/>
            </a:avLst>
          </a:prstGeom>
          <a:ln w="44450" cap="rnd">
            <a:solidFill>
              <a:schemeClr val="accent1">
                <a:alpha val="50000"/>
              </a:schemeClr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67" name="椭圆 66"/>
          <p:cNvSpPr/>
          <p:nvPr>
            <p:custDataLst>
              <p:tags r:id="rId8"/>
            </p:custDataLst>
          </p:nvPr>
        </p:nvSpPr>
        <p:spPr>
          <a:xfrm>
            <a:off x="2465855" y="1722901"/>
            <a:ext cx="2219694" cy="2219694"/>
          </a:xfrm>
          <a:prstGeom prst="ellips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68" name="椭圆 67"/>
          <p:cNvSpPr/>
          <p:nvPr>
            <p:custDataLst>
              <p:tags r:id="rId9"/>
            </p:custDataLst>
          </p:nvPr>
        </p:nvSpPr>
        <p:spPr>
          <a:xfrm>
            <a:off x="2579803" y="1837620"/>
            <a:ext cx="1991026" cy="19910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blurRad="152400">
              <a:schemeClr val="accent1">
                <a:lumMod val="20000"/>
                <a:lumOff val="80000"/>
                <a:alpha val="6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36525" tIns="565150" rIns="136525" bIns="0" numCol="1" spcCol="0" rtlCol="0" fromWordArt="0" anchor="t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en-US" sz="1600" b="1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电子跃迁</a:t>
            </a:r>
            <a:endParaRPr lang="en-US" sz="1600" b="1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0" algn="ctr">
              <a:buClrTx/>
              <a:buSzTx/>
              <a:buFontTx/>
            </a:pPr>
            <a:endParaRPr lang="en-US" altLang="en-US" sz="1600" b="1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9" name="椭圆 68"/>
          <p:cNvSpPr/>
          <p:nvPr>
            <p:custDataLst>
              <p:tags r:id="rId10"/>
            </p:custDataLst>
          </p:nvPr>
        </p:nvSpPr>
        <p:spPr>
          <a:xfrm>
            <a:off x="2683743" y="1940790"/>
            <a:ext cx="1783917" cy="1783917"/>
          </a:xfrm>
          <a:prstGeom prst="ellipse">
            <a:avLst/>
          </a:prstGeom>
          <a:noFill/>
          <a:ln w="12700">
            <a:gradFill>
              <a:gsLst>
                <a:gs pos="0">
                  <a:srgbClr val="FFFFFF">
                    <a:alpha val="45000"/>
                  </a:srgbClr>
                </a:gs>
                <a:gs pos="100000">
                  <a:srgbClr val="FFFFFF">
                    <a:alpha val="45000"/>
                  </a:srgbClr>
                </a:gs>
                <a:gs pos="75000">
                  <a:srgbClr val="FFFFFF">
                    <a:alpha val="0"/>
                  </a:srgbClr>
                </a:gs>
                <a:gs pos="25000">
                  <a:srgbClr val="FFFFFF">
                    <a:alpha val="0"/>
                  </a:srgbClr>
                </a:gs>
              </a:gsLst>
              <a:lin ang="5400000" scaled="1"/>
            </a:gradFill>
          </a:ln>
          <a:effectLst>
            <a:outerShdw dist="12700" dir="5400000" algn="t" rotWithShape="0">
              <a:schemeClr val="accent1">
                <a:lumMod val="7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 sz="1600" b="1">
              <a:solidFill>
                <a:schemeClr val="lt1"/>
              </a:solidFill>
              <a:latin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70" name="弧形 69"/>
          <p:cNvSpPr/>
          <p:nvPr>
            <p:custDataLst>
              <p:tags r:id="rId11"/>
            </p:custDataLst>
          </p:nvPr>
        </p:nvSpPr>
        <p:spPr>
          <a:xfrm flipV="1">
            <a:off x="2164044" y="1424940"/>
            <a:ext cx="2822546" cy="2822546"/>
          </a:xfrm>
          <a:prstGeom prst="arc">
            <a:avLst>
              <a:gd name="adj1" fmla="val 1352946"/>
              <a:gd name="adj2" fmla="val 10848491"/>
            </a:avLst>
          </a:prstGeom>
          <a:ln w="44450" cap="rnd">
            <a:solidFill>
              <a:schemeClr val="accent1">
                <a:alpha val="50000"/>
              </a:schemeClr>
            </a:solidFill>
            <a:head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71" name="椭圆 70"/>
          <p:cNvSpPr/>
          <p:nvPr>
            <p:custDataLst>
              <p:tags r:id="rId12"/>
            </p:custDataLst>
          </p:nvPr>
        </p:nvSpPr>
        <p:spPr>
          <a:xfrm>
            <a:off x="5256833" y="1722901"/>
            <a:ext cx="2219694" cy="2219694"/>
          </a:xfrm>
          <a:prstGeom prst="ellipse">
            <a:avLst/>
          </a:prstGeom>
          <a:solidFill>
            <a:schemeClr val="accent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solidFill>
                <a:schemeClr val="lt1"/>
              </a:solidFill>
              <a:latin typeface="+mn-ea"/>
            </a:endParaRPr>
          </a:p>
        </p:txBody>
      </p:sp>
      <p:sp>
        <p:nvSpPr>
          <p:cNvPr id="72" name="椭圆 71"/>
          <p:cNvSpPr/>
          <p:nvPr>
            <p:custDataLst>
              <p:tags r:id="rId13"/>
            </p:custDataLst>
          </p:nvPr>
        </p:nvSpPr>
        <p:spPr>
          <a:xfrm>
            <a:off x="5370782" y="1837620"/>
            <a:ext cx="1991026" cy="199102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152400">
              <a:schemeClr val="accent2">
                <a:lumMod val="20000"/>
                <a:lumOff val="80000"/>
                <a:alpha val="6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36525" tIns="565150" rIns="136525" bIns="0" numCol="1" spcCol="0" rtlCol="0" fromWordArt="0" anchor="t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600" b="1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产生激子</a:t>
            </a:r>
            <a:endParaRPr lang="en-US" sz="1600" b="1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0" algn="ctr">
              <a:buClrTx/>
              <a:buSzTx/>
              <a:buFontTx/>
            </a:pPr>
            <a:endParaRPr lang="en-US" altLang="en-US" sz="1600" b="1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3" name="椭圆 72"/>
          <p:cNvSpPr/>
          <p:nvPr>
            <p:custDataLst>
              <p:tags r:id="rId14"/>
            </p:custDataLst>
          </p:nvPr>
        </p:nvSpPr>
        <p:spPr>
          <a:xfrm>
            <a:off x="5474722" y="1940790"/>
            <a:ext cx="1783917" cy="1783917"/>
          </a:xfrm>
          <a:prstGeom prst="ellipse">
            <a:avLst/>
          </a:prstGeom>
          <a:noFill/>
          <a:ln w="12700">
            <a:gradFill>
              <a:gsLst>
                <a:gs pos="0">
                  <a:srgbClr val="FFFFFF">
                    <a:alpha val="45000"/>
                  </a:srgbClr>
                </a:gs>
                <a:gs pos="100000">
                  <a:srgbClr val="FFFFFF">
                    <a:alpha val="45000"/>
                  </a:srgbClr>
                </a:gs>
                <a:gs pos="75000">
                  <a:srgbClr val="FFFFFF">
                    <a:alpha val="0"/>
                  </a:srgbClr>
                </a:gs>
                <a:gs pos="25000">
                  <a:srgbClr val="FFFFFF">
                    <a:alpha val="0"/>
                  </a:srgbClr>
                </a:gs>
              </a:gsLst>
              <a:lin ang="5400000" scaled="1"/>
            </a:gradFill>
          </a:ln>
          <a:effectLst>
            <a:outerShdw dist="12700" dir="5400000" algn="t" rotWithShape="0">
              <a:schemeClr val="accent2">
                <a:lumMod val="7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 sz="1600" b="1">
              <a:solidFill>
                <a:schemeClr val="lt1"/>
              </a:solidFill>
              <a:latin typeface="+mn-ea"/>
              <a:cs typeface="微软雅黑" panose="020B0503020204020204" charset="-122"/>
              <a:sym typeface="+mn-ea"/>
            </a:endParaRPr>
          </a:p>
        </p:txBody>
      </p:sp>
      <p:sp>
        <p:nvSpPr>
          <p:cNvPr id="74" name="弧形 73"/>
          <p:cNvSpPr/>
          <p:nvPr>
            <p:custDataLst>
              <p:tags r:id="rId15"/>
            </p:custDataLst>
          </p:nvPr>
        </p:nvSpPr>
        <p:spPr>
          <a:xfrm flipV="1">
            <a:off x="4955023" y="1424940"/>
            <a:ext cx="2822546" cy="2822546"/>
          </a:xfrm>
          <a:prstGeom prst="arc">
            <a:avLst>
              <a:gd name="adj1" fmla="val 10822527"/>
              <a:gd name="adj2" fmla="val 20157622"/>
            </a:avLst>
          </a:prstGeom>
          <a:ln w="44450" cap="rnd">
            <a:solidFill>
              <a:schemeClr val="accent2">
                <a:alpha val="50000"/>
              </a:schemeClr>
            </a:solidFill>
            <a:headEnd type="none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75" name="图片 15" descr="343439383331313b343532303033313bd3a6d3c3c9ccb3c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397464" y="2323443"/>
            <a:ext cx="349194" cy="349194"/>
          </a:xfrm>
          <a:prstGeom prst="rect">
            <a:avLst/>
          </a:prstGeom>
        </p:spPr>
      </p:pic>
      <p:pic>
        <p:nvPicPr>
          <p:cNvPr id="76" name="图片 19" descr="343435383038363b343532323339393bd6b4d0d0d5aad2aa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177664" y="2302655"/>
            <a:ext cx="349194" cy="349194"/>
          </a:xfrm>
          <a:prstGeom prst="rect">
            <a:avLst/>
          </a:prstGeom>
        </p:spPr>
      </p:pic>
      <p:pic>
        <p:nvPicPr>
          <p:cNvPr id="77" name="图片 11" descr="343439383331313b343532303032373bbfcdbba7b5b5b0b8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8981731" y="2315743"/>
            <a:ext cx="349194" cy="34919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13690" y="2362200"/>
            <a:ext cx="3936365" cy="1799590"/>
          </a:xfrm>
          <a:prstGeom prst="rect">
            <a:avLst/>
          </a:prstGeom>
        </p:spPr>
        <p:txBody>
          <a:bodyPr wrap="square">
            <a:spAutoFit/>
          </a:bodyPr>
          <a:p>
            <a:pPr indent="0" defTabSz="266700" fontAlgn="auto">
              <a:spcAft>
                <a:spcPts val="1800"/>
              </a:spcAft>
            </a:pPr>
            <a:r>
              <a:rPr lang="zh-CN" altLang="en-US" sz="2400" b="1">
                <a:latin typeface="Times New Roman" panose="02020603050405020304"/>
                <a:ea typeface="宋体" panose="02010600030101010101" pitchFamily="2" charset="-122"/>
              </a:rPr>
              <a:t>激子：一对特殊的“搭档”</a:t>
            </a:r>
            <a:endParaRPr lang="zh-CN" altLang="en-US" sz="2400" b="1">
              <a:latin typeface="Times New Roman" panose="02020603050405020304"/>
              <a:ea typeface="宋体" panose="02010600030101010101" pitchFamily="2" charset="-122"/>
            </a:endParaRPr>
          </a:p>
          <a:p>
            <a:pPr indent="0" defTabSz="266700" fontAlgn="auto">
              <a:spcAft>
                <a:spcPts val="1800"/>
              </a:spcAft>
            </a:pPr>
            <a:r>
              <a:rPr lang="en-US" altLang="zh-CN" sz="2400" b="1">
                <a:latin typeface="Times New Roman" panose="02020603050405020304"/>
                <a:ea typeface="宋体" panose="02010600030101010101" pitchFamily="2" charset="-122"/>
              </a:rPr>
              <a:t>——</a:t>
            </a:r>
            <a:r>
              <a:rPr lang="zh-CN" altLang="en-US" sz="2400" b="1">
                <a:latin typeface="Times New Roman" panose="02020603050405020304"/>
                <a:ea typeface="宋体" panose="02010600030101010101" pitchFamily="2" charset="-122"/>
              </a:rPr>
              <a:t>高能级上带负电的光生电子，以及低能级上因电子离开而留下的带正电的空穴</a:t>
            </a:r>
            <a:endParaRPr lang="zh-CN" altLang="en-US" sz="2400" b="1">
              <a:latin typeface="Times New Roman" panose="02020603050405020304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4571683" y="838200"/>
            <a:ext cx="7191375" cy="47625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91490" y="5753100"/>
            <a:ext cx="11318875" cy="829945"/>
          </a:xfrm>
          <a:prstGeom prst="rect">
            <a:avLst/>
          </a:prstGeom>
        </p:spPr>
        <p:txBody>
          <a:bodyPr wrap="square">
            <a:spAutoFit/>
          </a:bodyPr>
          <a:p>
            <a:pPr defTabSz="266700"/>
            <a:r>
              <a:rPr lang="zh-CN" altLang="en-US" sz="2400" b="1">
                <a:latin typeface="Times New Roman" panose="02020603050405020304"/>
                <a:ea typeface="宋体" panose="02010600030101010101" pitchFamily="2" charset="-122"/>
              </a:rPr>
              <a:t>这对带电粒子因为相互吸引，很容易重新结合在一起。一旦复合，它们就会释放出能量并失去反应活性，这个过程就是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/>
                <a:ea typeface="宋体" panose="02010600030101010101" pitchFamily="2" charset="-122"/>
              </a:rPr>
              <a:t>激子复合</a:t>
            </a:r>
            <a:r>
              <a:rPr lang="zh-CN" altLang="en-US" sz="2400" b="1">
                <a:latin typeface="Times New Roman" panose="02020603050405020304"/>
                <a:ea typeface="宋体" panose="02010600030101010101" pitchFamily="2" charset="-122"/>
              </a:rPr>
              <a:t>，也是制约光催化效率的一大瓶颈。</a:t>
            </a:r>
            <a:endParaRPr lang="zh-CN" altLang="en-US" sz="2400" b="1">
              <a:latin typeface="Times New Roman" panose="02020603050405020304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762000" y="990600"/>
            <a:ext cx="6096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defRPr/>
            </a:pPr>
            <a:r>
              <a:rPr lang="en-US" sz="2400" b="1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攻克技术难关，提升催化效率</a:t>
            </a:r>
            <a:endParaRPr lang="en-US" sz="2400" b="1">
              <a:solidFill>
                <a:srgbClr val="2F2F2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1"/>
            </p:custDataLst>
          </p:nvPr>
        </p:nvSpPr>
        <p:spPr>
          <a:xfrm>
            <a:off x="1752600" y="1826895"/>
            <a:ext cx="2506345" cy="129603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noAutofit/>
          </a:bodyPr>
          <a:p>
            <a:pPr algn="ctr"/>
            <a:r>
              <a:rPr lang="en-US" sz="240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光生电子和空穴易复合，导致光催化效率降低</a:t>
            </a:r>
            <a:endParaRPr lang="en-US" sz="240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848600" y="1600200"/>
            <a:ext cx="3012440" cy="156845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p>
            <a:pPr algn="ctr" defTabSz="266700"/>
            <a:r>
              <a:rPr lang="zh-CN" altLang="en-US" sz="2400" b="1">
                <a:latin typeface="Times New Roman" panose="02020603050405020304"/>
                <a:ea typeface="宋体" panose="02010600030101010101" pitchFamily="2" charset="-122"/>
              </a:rPr>
              <a:t>两种材料的能级结构匹配得当，在界面处形成内建电场，帮助激子快速分离</a:t>
            </a:r>
            <a:endParaRPr lang="zh-CN" altLang="en-US" sz="2400" b="1">
              <a:latin typeface="Times New Roman" panose="02020603050405020304"/>
              <a:ea typeface="宋体" panose="0201060003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495800" y="1522095"/>
            <a:ext cx="303149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>
                <a:latin typeface="Times New Roman" panose="02020603050405020304"/>
                <a:ea typeface="宋体" panose="02010600030101010101" pitchFamily="2" charset="-122"/>
                <a:sym typeface="+mn-ea"/>
              </a:rPr>
              <a:t>解决途径：将两种半导体材料进行复合</a:t>
            </a:r>
            <a:endParaRPr lang="zh-CN" altLang="en-US" sz="2400">
              <a:latin typeface="Times New Roman" panose="02020603050405020304"/>
              <a:ea typeface="宋体" panose="02010600030101010101" pitchFamily="2" charset="-122"/>
            </a:endParaRPr>
          </a:p>
        </p:txBody>
      </p:sp>
      <p:sp>
        <p:nvSpPr>
          <p:cNvPr id="26" name="右箭头 25"/>
          <p:cNvSpPr/>
          <p:nvPr/>
        </p:nvSpPr>
        <p:spPr>
          <a:xfrm>
            <a:off x="4572000" y="2362200"/>
            <a:ext cx="3048000" cy="30480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66185"/>
            <a:ext cx="5455285" cy="226504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271" y="3504887"/>
            <a:ext cx="5905500" cy="253361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057400" y="6013450"/>
            <a:ext cx="86614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/>
              <a:t>p-n</a:t>
            </a:r>
            <a:r>
              <a:rPr lang="zh-CN" altLang="en-US" sz="2000" b="1"/>
              <a:t>异质结</a:t>
            </a:r>
            <a:r>
              <a:rPr lang="en-US" altLang="zh-CN" sz="2000" b="1"/>
              <a:t>                                                                                             Z</a:t>
            </a:r>
            <a:r>
              <a:rPr lang="zh-CN" altLang="en-US" sz="2000" b="1"/>
              <a:t>型异质结</a:t>
            </a:r>
            <a:endParaRPr lang="zh-CN" altLang="en-US" sz="2000" b="1"/>
          </a:p>
        </p:txBody>
      </p:sp>
      <p:sp>
        <p:nvSpPr>
          <p:cNvPr id="3" name="文本框 2"/>
          <p:cNvSpPr txBox="1"/>
          <p:nvPr/>
        </p:nvSpPr>
        <p:spPr>
          <a:xfrm>
            <a:off x="8534400" y="6553200"/>
            <a:ext cx="3529330" cy="231775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zh-CN"/>
            </a:defPPr>
            <a:lvl1pPr>
              <a:defRPr sz="120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sz="900" dirty="0">
                <a:sym typeface="+mn-ea"/>
              </a:rPr>
              <a:t>杨丽. 陕西师范大学, 2022. DOI:10.27292/d.cnki.gsxfu.2022.000598.</a:t>
            </a:r>
            <a:r>
              <a:rPr lang="en-US" altLang="zh-CN" sz="900" dirty="0"/>
              <a:t>.</a:t>
            </a:r>
            <a:endParaRPr lang="en-US" altLang="zh-CN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>
            <p:custDataLst>
              <p:tags r:id="rId1"/>
            </p:custDataLst>
          </p:nvPr>
        </p:nvGrpSpPr>
        <p:grpSpPr>
          <a:xfrm rot="0">
            <a:off x="660399" y="2349500"/>
            <a:ext cx="10858501" cy="4924424"/>
            <a:chOff x="660399" y="1130300"/>
            <a:chExt cx="10858501" cy="4924424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660399" y="1782553"/>
              <a:ext cx="10858500" cy="1408323"/>
              <a:chOff x="660399" y="1782553"/>
              <a:chExt cx="10858500" cy="1408323"/>
            </a:xfrm>
          </p:grpSpPr>
          <p:sp>
            <p:nvSpPr>
              <p:cNvPr id="4" name="AutoShape 4"/>
              <p:cNvSpPr/>
              <p:nvPr/>
            </p:nvSpPr>
            <p:spPr>
              <a:xfrm>
                <a:off x="660399" y="1782553"/>
                <a:ext cx="10858500" cy="1408323"/>
              </a:xfrm>
              <a:prstGeom prst="plaque">
                <a:avLst>
                  <a:gd name="adj" fmla="val 5400"/>
                </a:avLst>
              </a:prstGeom>
              <a:ln w="6350">
                <a:solidFill>
                  <a:srgbClr val="149F32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5" name="TextBox 5"/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738911" y="1857374"/>
                <a:ext cx="577670" cy="393701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lnSpc>
                    <a:spcPct val="108000"/>
                  </a:lnSpc>
                  <a:defRPr/>
                </a:pPr>
                <a:r>
                  <a:rPr lang="en-US" sz="1900" b="1" i="0">
                    <a:solidFill>
                      <a:srgbClr val="2F2F2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1</a:t>
                </a:r>
                <a:endParaRPr lang="en-US" sz="1100"/>
              </a:p>
            </p:txBody>
          </p:sp>
          <p:sp>
            <p:nvSpPr>
              <p:cNvPr id="6" name="TextBox 6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1403982" y="1857374"/>
                <a:ext cx="9975218" cy="393701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半导体材料的筛选策略</a:t>
                </a:r>
                <a:endParaRPr lang="en-US" sz="1100"/>
              </a:p>
            </p:txBody>
          </p:sp>
          <p:sp>
            <p:nvSpPr>
              <p:cNvPr id="7" name="TextBox 7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1403982" y="2251076"/>
                <a:ext cx="9975218" cy="860424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根据能带结构和表面特性筛选适配性优异的半导体材料，提高光催化性能。</a:t>
                </a:r>
                <a:endParaRPr lang="en-US" i="0">
                  <a:solidFill>
                    <a:srgbClr val="2F2F2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660400" y="1130300"/>
              <a:ext cx="10858500" cy="566153"/>
            </a:xfrm>
            <a:prstGeom prst="rect">
              <a:avLst/>
            </a:prstGeom>
            <a:ln>
              <a:prstDash val="solid"/>
              <a:headEnd type="none"/>
              <a:tailEnd type="none"/>
            </a:ln>
          </p:spPr>
          <p:txBody>
            <a:bodyPr vert="horz" wrap="square" lIns="91440" tIns="45720" rIns="91440" bIns="45720" rtlCol="0" anchor="ctr" anchorCtr="0"/>
            <a:lstStyle/>
            <a:p>
              <a:pPr algn="l">
                <a:defRPr/>
              </a:pPr>
              <a:r>
                <a:rPr lang="en-US" sz="2400" b="1" i="0">
                  <a:solidFill>
                    <a:srgbClr val="2F2F2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精准选材，优化催化性能</a:t>
              </a:r>
              <a:endParaRPr lang="en-US" sz="1100"/>
            </a:p>
          </p:txBody>
        </p:sp>
        <p:grpSp>
          <p:nvGrpSpPr>
            <p:cNvPr id="9" name="Group 9"/>
            <p:cNvGrpSpPr/>
            <p:nvPr/>
          </p:nvGrpSpPr>
          <p:grpSpPr>
            <a:xfrm rot="0">
              <a:off x="660399" y="3254165"/>
              <a:ext cx="10858500" cy="1408323"/>
              <a:chOff x="660399" y="1782553"/>
              <a:chExt cx="10858500" cy="1408323"/>
            </a:xfrm>
          </p:grpSpPr>
          <p:sp>
            <p:nvSpPr>
              <p:cNvPr id="10" name="AutoShape 10"/>
              <p:cNvSpPr/>
              <p:nvPr/>
            </p:nvSpPr>
            <p:spPr>
              <a:xfrm>
                <a:off x="660399" y="1782553"/>
                <a:ext cx="10858500" cy="1408323"/>
              </a:xfrm>
              <a:prstGeom prst="plaque">
                <a:avLst>
                  <a:gd name="adj" fmla="val 5400"/>
                </a:avLst>
              </a:prstGeom>
              <a:ln w="6350">
                <a:solidFill>
                  <a:srgbClr val="149F32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11" name="TextBox 11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738911" y="1857374"/>
                <a:ext cx="577670" cy="393701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lnSpc>
                    <a:spcPct val="108000"/>
                  </a:lnSpc>
                  <a:defRPr/>
                </a:pPr>
                <a:r>
                  <a:rPr lang="en-US" sz="1900" b="1" i="0">
                    <a:solidFill>
                      <a:srgbClr val="2F2F2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2</a:t>
                </a:r>
                <a:endParaRPr lang="en-US" sz="1100"/>
              </a:p>
            </p:txBody>
          </p:sp>
          <p:sp>
            <p:nvSpPr>
              <p:cNvPr id="12" name="TextBox 12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1403982" y="1857374"/>
                <a:ext cx="9975218" cy="393701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高效光催化剂的制备</a:t>
                </a:r>
                <a:endParaRPr lang="en-US" sz="1100"/>
              </a:p>
            </p:txBody>
          </p:sp>
          <p:sp>
            <p:nvSpPr>
              <p:cNvPr id="13" name="TextBox 13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403982" y="2251076"/>
                <a:ext cx="9975218" cy="860424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b="0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采用先进制备技术，控制材料形貌和组成，以增强光催化活性和稳定性。</a:t>
                </a:r>
                <a:endParaRPr lang="en-US" b="0" i="0">
                  <a:solidFill>
                    <a:srgbClr val="2F2F2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0">
              <a:off x="1403982" y="4800598"/>
              <a:ext cx="9975218" cy="1254126"/>
              <a:chOff x="1403982" y="1857374"/>
              <a:chExt cx="9975218" cy="1254126"/>
            </a:xfrm>
          </p:grpSpPr>
          <p:sp>
            <p:nvSpPr>
              <p:cNvPr id="17" name="TextBox 17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403982" y="1857374"/>
                <a:ext cx="9975218" cy="393701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l">
                  <a:defRPr/>
                </a:pPr>
                <a:endParaRPr lang="en-US" sz="1100"/>
              </a:p>
            </p:txBody>
          </p:sp>
          <p:sp>
            <p:nvSpPr>
              <p:cNvPr id="18" name="TextBox 18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403982" y="2251076"/>
                <a:ext cx="9975218" cy="860424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endParaRPr lang="en-US" b="0" i="0">
                  <a:solidFill>
                    <a:srgbClr val="2F2F2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sp>
        <p:nvSpPr>
          <p:cNvPr id="19" name="TextBox 19"/>
          <p:cNvSpPr txBox="1"/>
          <p:nvPr/>
        </p:nvSpPr>
        <p:spPr>
          <a:xfrm>
            <a:off x="660400" y="890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半导体材料的筛选与应用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977900" y="6096000"/>
            <a:ext cx="1102296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2400" b="1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在降解有机污染物中，复合光催化剂展示出优异的催化性能，助力环境保护。</a:t>
            </a:r>
            <a:endParaRPr lang="en-US" altLang="en-US" sz="2400" b="1">
              <a:solidFill>
                <a:srgbClr val="2F2F2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38200" y="1066800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defRPr/>
            </a:pPr>
            <a:r>
              <a:rPr lang="en-US" sz="2800" b="1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光催化材料的应用实例</a:t>
            </a:r>
            <a:endParaRPr lang="en-US" altLang="en-US" sz="2800" b="1">
              <a:solidFill>
                <a:srgbClr val="2F2F2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5" name="图片 4" descr="生成光照下污水废弃物降解图片"/>
          <p:cNvPicPr>
            <a:picLocks noChangeAspect="1"/>
          </p:cNvPicPr>
          <p:nvPr/>
        </p:nvPicPr>
        <p:blipFill>
          <a:blip r:embed="rId1"/>
          <a:srcRect b="8856"/>
          <a:stretch>
            <a:fillRect/>
          </a:stretch>
        </p:blipFill>
        <p:spPr>
          <a:xfrm>
            <a:off x="2133600" y="1752600"/>
            <a:ext cx="7891145" cy="404431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0399" y="1089025"/>
            <a:ext cx="4889500" cy="3087140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6000" b="1" i="0">
                <a:ln w="19050"/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谢谢观看</a:t>
            </a:r>
            <a:endParaRPr lang="en-US" sz="11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3_1"/>
  <p:tag name="KSO_WM_UNIT_ID" val="diagram20230939_2*m_h_f*1_3_1"/>
  <p:tag name="KSO_WM_TEMPLATE_CATEGORY" val="diagram"/>
  <p:tag name="KSO_WM_TEMPLATE_INDEX" val="20230939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VALUE" val="65"/>
  <p:tag name="KSO_WM_DIAGRAM_MAX_ITEMCNT" val="6"/>
  <p:tag name="KSO_WM_DIAGRAM_MIN_ITEMCNT" val="2"/>
  <p:tag name="KSO_WM_DIAGRAM_VIRTUALLY_FRAME" val="{&quot;height&quot;:388.6000817919153,&quot;left&quot;:135.05,&quot;top&quot;:112.19999694824219,&quot;width&quot;:70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正文，文字是您思想的提炼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UNIT_ID" val="diagram20230939_2*m_h_f*1_1_1"/>
  <p:tag name="KSO_WM_TEMPLATE_CATEGORY" val="diagram"/>
  <p:tag name="KSO_WM_TEMPLATE_INDEX" val="20230939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VALUE" val="65"/>
  <p:tag name="KSO_WM_DIAGRAM_MAX_ITEMCNT" val="6"/>
  <p:tag name="KSO_WM_DIAGRAM_MIN_ITEMCNT" val="2"/>
  <p:tag name="KSO_WM_DIAGRAM_VIRTUALLY_FRAME" val="{&quot;height&quot;:388.6000817919153,&quot;left&quot;:135.05,&quot;top&quot;:112.19999694824219,&quot;width&quot;:70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正文，文字是您思想的提炼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UNIT_ID" val="diagram20230939_2*m_h_f*1_2_1"/>
  <p:tag name="KSO_WM_TEMPLATE_CATEGORY" val="diagram"/>
  <p:tag name="KSO_WM_TEMPLATE_INDEX" val="20230939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VALUE" val="65"/>
  <p:tag name="KSO_WM_DIAGRAM_MAX_ITEMCNT" val="6"/>
  <p:tag name="KSO_WM_DIAGRAM_MIN_ITEMCNT" val="2"/>
  <p:tag name="KSO_WM_DIAGRAM_VIRTUALLY_FRAME" val="{&quot;height&quot;:388.6000817919153,&quot;left&quot;:135.05,&quot;top&quot;:112.19999694824219,&quot;width&quot;:700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你的文本具体内容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0939_2*m_h_i*1_3_2"/>
  <p:tag name="KSO_WM_TEMPLATE_CATEGORY" val="diagram"/>
  <p:tag name="KSO_WM_TEMPLATE_INDEX" val="20230939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TYPE" val="m_h_i"/>
  <p:tag name="KSO_WM_UNIT_INDEX" val="1_3_2"/>
  <p:tag name="KSO_WM_DIAGRAM_MAX_ITEMCNT" val="6"/>
  <p:tag name="KSO_WM_DIAGRAM_MIN_ITEMCNT" val="2"/>
  <p:tag name="KSO_WM_DIAGRAM_VIRTUALLY_FRAME" val="{&quot;height&quot;:388.6000817919153,&quot;left&quot;:135.05,&quot;top&quot;:112.19999694824219,&quot;width&quot;:700.3}"/>
  <p:tag name="KSO_WM_DIAGRAM_COLOR_MATCH_VALUE" val="{&quot;shape&quot;:{&quot;fill&quot;:{&quot;solid&quot;:{&quot;brightness&quot;:0,&quot;colorType&quot;:1,&quot;foreColorIndex&quot;:7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7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0939_2*m_h_a*1_3_2"/>
  <p:tag name="KSO_WM_TEMPLATE_CATEGORY" val="diagram"/>
  <p:tag name="KSO_WM_TEMPLATE_INDEX" val="20230939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ISCONTENTSTITLE" val="0"/>
  <p:tag name="KSO_WM_UNIT_ISNUMDGMTITLE" val="0"/>
  <p:tag name="KSO_WM_UNIT_NOCLEAR" val="0"/>
  <p:tag name="KSO_WM_UNIT_TYPE" val="m_h_a"/>
  <p:tag name="KSO_WM_UNIT_INDEX" val="1_3_2"/>
  <p:tag name="KSO_WM_DIAGRAM_MAX_ITEMCNT" val="6"/>
  <p:tag name="KSO_WM_DIAGRAM_MIN_ITEMCNT" val="2"/>
  <p:tag name="KSO_WM_DIAGRAM_VIRTUALLY_FRAME" val="{&quot;height&quot;:388.6000817919153,&quot;left&quot;:135.05,&quot;top&quot;:112.19999694824219,&quot;width&quot;:700.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.800000011920929,&quot;colorType&quot;:1,&quot;foreColorIndex&quot;:7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VALUE" val="24"/>
  <p:tag name="KSO_WM_UNIT_PRESET_TEXT" val="添加标题"/>
  <p:tag name="KSO_WM_UNIT_FILL_TYPE" val="1"/>
  <p:tag name="KSO_WM_UNIT_FILL_FORE_SCHEMECOLOR_INDEX" val="7"/>
  <p:tag name="KSO_WM_UNIT_FILL_FORE_SCHEMECOLOR_INDEX_BRIGHTNESS" val="0"/>
  <p:tag name="KSO_WM_UNIT_TEXT_TYPE" val="1"/>
  <p:tag name="KSO_WM_DIAGRAM_USE_COLOR_VALUE" val="{&quot;color_scheme&quot;:1,&quot;color_type&quot;:1,&quot;theme_color_indexes&quot;:[5,6,5,6,5,6]}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0939_2*m_h_i*1_3_1"/>
  <p:tag name="KSO_WM_TEMPLATE_CATEGORY" val="diagram"/>
  <p:tag name="KSO_WM_TEMPLATE_INDEX" val="20230939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TYPE" val="m_h_i"/>
  <p:tag name="KSO_WM_UNIT_INDEX" val="1_3_1"/>
  <p:tag name="KSO_WM_DIAGRAM_MAX_ITEMCNT" val="6"/>
  <p:tag name="KSO_WM_DIAGRAM_MIN_ITEMCNT" val="2"/>
  <p:tag name="KSO_WM_DIAGRAM_VIRTUALLY_FRAME" val="{&quot;height&quot;:388.6000817919153,&quot;left&quot;:135.05,&quot;top&quot;:112.19999694824219,&quot;width&quot;:700.3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ffffff&quot;,&quot;transparency&quot;:0.550000011920929},{&quot;brightness&quot;:0,&quot;colorType&quot;:2,&quot;pos&quot;:1,&quot;rgb&quot;:&quot;#ffffff&quot;,&quot;transparency&quot;:0.550000011920929},{&quot;brightness&quot;:0,&quot;colorType&quot;:2,&quot;pos&quot;:0.75,&quot;rgb&quot;:&quot;#ffffff&quot;,&quot;transparency&quot;:1},{&quot;brightness&quot;:0,&quot;colorType&quot;:2,&quot;pos&quot;:0.25,&quot;rgb&quot;:&quot;#ffffff&quot;,&quot;transparency&quot;:1}],&quot;type&quot;:2},&quot;shadow&quot;:{&quot;brightness&quot;:-0.25,&quot;colorType&quot;:1,&quot;foreColorIndex&quot;:7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USE_COLOR_VALUE" val="{&quot;color_scheme&quot;:1,&quot;color_type&quot;:1,&quot;theme_color_indexes&quot;:[5,6,5,6,5,6]}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0939_2*m_h_i*1_3_3"/>
  <p:tag name="KSO_WM_TEMPLATE_CATEGORY" val="diagram"/>
  <p:tag name="KSO_WM_TEMPLATE_INDEX" val="20230939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TYPE" val="m_h_i"/>
  <p:tag name="KSO_WM_UNIT_INDEX" val="1_3_3"/>
  <p:tag name="KSO_WM_DIAGRAM_MAX_ITEMCNT" val="6"/>
  <p:tag name="KSO_WM_DIAGRAM_MIN_ITEMCNT" val="2"/>
  <p:tag name="KSO_WM_DIAGRAM_VIRTUALLY_FRAME" val="{&quot;height&quot;:388.6000817919153,&quot;left&quot;:135.05,&quot;top&quot;:112.19999694824219,&quot;width&quot;:700.3}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7"/>
  <p:tag name="KSO_WM_DIAGRAM_USE_COLOR_VALUE" val="{&quot;color_scheme&quot;:1,&quot;color_type&quot;:1,&quot;theme_color_indexes&quot;:[5,6,5,6,5,6]}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0939_2*m_h_i*1_1_2"/>
  <p:tag name="KSO_WM_TEMPLATE_CATEGORY" val="diagram"/>
  <p:tag name="KSO_WM_TEMPLATE_INDEX" val="20230939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TYPE" val="m_h_i"/>
  <p:tag name="KSO_WM_UNIT_INDEX" val="1_1_2"/>
  <p:tag name="KSO_WM_DIAGRAM_MAX_ITEMCNT" val="6"/>
  <p:tag name="KSO_WM_DIAGRAM_MIN_ITEMCNT" val="2"/>
  <p:tag name="KSO_WM_DIAGRAM_VIRTUALLY_FRAME" val="{&quot;height&quot;:388.6000817919153,&quot;left&quot;:135.05,&quot;top&quot;:112.19999694824219,&quot;width&quot;:700.3}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0939_2*m_h_a*1_1_2"/>
  <p:tag name="KSO_WM_TEMPLATE_CATEGORY" val="diagram"/>
  <p:tag name="KSO_WM_TEMPLATE_INDEX" val="20230939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ISCONTENTSTITLE" val="0"/>
  <p:tag name="KSO_WM_UNIT_ISNUMDGMTITLE" val="0"/>
  <p:tag name="KSO_WM_UNIT_NOCLEAR" val="0"/>
  <p:tag name="KSO_WM_UNIT_TYPE" val="m_h_a"/>
  <p:tag name="KSO_WM_UNIT_INDEX" val="1_1_2"/>
  <p:tag name="KSO_WM_DIAGRAM_MAX_ITEMCNT" val="6"/>
  <p:tag name="KSO_WM_DIAGRAM_MIN_ITEMCNT" val="2"/>
  <p:tag name="KSO_WM_DIAGRAM_VIRTUALLY_FRAME" val="{&quot;height&quot;:388.6000817919153,&quot;left&quot;:135.05,&quot;top&quot;:112.19999694824219,&quot;width&quot;:700.3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.800000011920929,&quot;colorType&quot;:1,&quot;foreColorIndex&quot;:5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VALUE" val="24"/>
  <p:tag name="KSO_WM_UNIT_PRESET_TEXT" val="添加标题"/>
  <p:tag name="KSO_WM_UNIT_FILL_TYPE" val="1"/>
  <p:tag name="KSO_WM_UNIT_FILL_FORE_SCHEMECOLOR_INDEX" val="5"/>
  <p:tag name="KSO_WM_UNIT_FILL_FORE_SCHEMECOLOR_INDEX_BRIGHTNESS" val="0"/>
  <p:tag name="KSO_WM_UNIT_TEXT_TYPE" val="1"/>
  <p:tag name="KSO_WM_DIAGRAM_USE_COLOR_VALUE" val="{&quot;color_scheme&quot;:1,&quot;color_type&quot;:1,&quot;theme_color_indexes&quot;:[5,6,5,6,5,6]}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0939_2*m_h_i*1_1_1"/>
  <p:tag name="KSO_WM_TEMPLATE_CATEGORY" val="diagram"/>
  <p:tag name="KSO_WM_TEMPLATE_INDEX" val="20230939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TYPE" val="m_h_i"/>
  <p:tag name="KSO_WM_UNIT_INDEX" val="1_1_1"/>
  <p:tag name="KSO_WM_DIAGRAM_MAX_ITEMCNT" val="6"/>
  <p:tag name="KSO_WM_DIAGRAM_MIN_ITEMCNT" val="2"/>
  <p:tag name="KSO_WM_DIAGRAM_VIRTUALLY_FRAME" val="{&quot;height&quot;:388.6000817919153,&quot;left&quot;:135.05,&quot;top&quot;:112.19999694824219,&quot;width&quot;:700.3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ffffff&quot;,&quot;transparency&quot;:0.550000011920929},{&quot;brightness&quot;:0,&quot;colorType&quot;:2,&quot;pos&quot;:1,&quot;rgb&quot;:&quot;#ffffff&quot;,&quot;transparency&quot;:0.550000011920929},{&quot;brightness&quot;:0,&quot;colorType&quot;:2,&quot;pos&quot;:0.75,&quot;rgb&quot;:&quot;#ffffff&quot;,&quot;transparency&quot;:1},{&quot;brightness&quot;:0,&quot;colorType&quot;:2,&quot;pos&quot;:0.25,&quot;rgb&quot;:&quot;#ffffff&quot;,&quot;transparency&quot;:1}],&quot;type&quot;:2},&quot;shadow&quot;:{&quot;brightness&quot;:-0.25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USE_COLOR_VALUE" val="{&quot;color_scheme&quot;:1,&quot;color_type&quot;:1,&quot;theme_color_indexes&quot;:[5,6,5,6,5,6]}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0939_2*m_h_i*1_1_3"/>
  <p:tag name="KSO_WM_TEMPLATE_CATEGORY" val="diagram"/>
  <p:tag name="KSO_WM_TEMPLATE_INDEX" val="20230939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TYPE" val="m_h_i"/>
  <p:tag name="KSO_WM_UNIT_INDEX" val="1_1_3"/>
  <p:tag name="KSO_WM_DIAGRAM_MAX_ITEMCNT" val="6"/>
  <p:tag name="KSO_WM_DIAGRAM_MIN_ITEMCNT" val="2"/>
  <p:tag name="KSO_WM_DIAGRAM_VIRTUALLY_FRAME" val="{&quot;height&quot;:388.6000817919153,&quot;left&quot;:135.05,&quot;top&quot;:112.19999694824219,&quot;width&quot;:700.3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0939_2*m_h_i*1_2_2"/>
  <p:tag name="KSO_WM_TEMPLATE_CATEGORY" val="diagram"/>
  <p:tag name="KSO_WM_TEMPLATE_INDEX" val="20230939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TYPE" val="m_h_i"/>
  <p:tag name="KSO_WM_UNIT_INDEX" val="1_2_2"/>
  <p:tag name="KSO_WM_DIAGRAM_MAX_ITEMCNT" val="6"/>
  <p:tag name="KSO_WM_DIAGRAM_MIN_ITEMCNT" val="2"/>
  <p:tag name="KSO_WM_DIAGRAM_VIRTUALLY_FRAME" val="{&quot;height&quot;:388.6000817919153,&quot;left&quot;:135.05,&quot;top&quot;:112.19999694824219,&quot;width&quot;:700.3}"/>
  <p:tag name="KSO_WM_DIAGRAM_COLOR_MATCH_VALUE" val="{&quot;shape&quot;:{&quot;fill&quot;:{&quot;solid&quot;:{&quot;brightness&quot;:0,&quot;colorType&quot;:1,&quot;foreColorIndex&quot;:6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6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0939_2*m_h_a*1_2_2"/>
  <p:tag name="KSO_WM_TEMPLATE_CATEGORY" val="diagram"/>
  <p:tag name="KSO_WM_TEMPLATE_INDEX" val="20230939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ISCONTENTSTITLE" val="0"/>
  <p:tag name="KSO_WM_UNIT_ISNUMDGMTITLE" val="0"/>
  <p:tag name="KSO_WM_UNIT_NOCLEAR" val="0"/>
  <p:tag name="KSO_WM_UNIT_TYPE" val="m_h_a"/>
  <p:tag name="KSO_WM_UNIT_INDEX" val="1_2_2"/>
  <p:tag name="KSO_WM_DIAGRAM_MAX_ITEMCNT" val="6"/>
  <p:tag name="KSO_WM_DIAGRAM_MIN_ITEMCNT" val="2"/>
  <p:tag name="KSO_WM_DIAGRAM_VIRTUALLY_FRAME" val="{&quot;height&quot;:388.6000817919153,&quot;left&quot;:135.05,&quot;top&quot;:112.19999694824219,&quot;width&quot;:700.3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.800000011920929,&quot;colorType&quot;:1,&quot;foreColorIndex&quot;:6,&quot;transparency&quot;:0.400000005960464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VALUE" val="24"/>
  <p:tag name="KSO_WM_UNIT_PRESET_TEXT" val="添加标题"/>
  <p:tag name="KSO_WM_UNIT_FILL_TYPE" val="1"/>
  <p:tag name="KSO_WM_UNIT_FILL_FORE_SCHEMECOLOR_INDEX" val="6"/>
  <p:tag name="KSO_WM_UNIT_FILL_FORE_SCHEMECOLOR_INDEX_BRIGHTNESS" val="0"/>
  <p:tag name="KSO_WM_UNIT_TEXT_TYPE" val="1"/>
  <p:tag name="KSO_WM_DIAGRAM_USE_COLOR_VALUE" val="{&quot;color_scheme&quot;:1,&quot;color_type&quot;:1,&quot;theme_color_indexes&quot;:[5,6,5,6,5,6]}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0939_2*m_h_i*1_2_1"/>
  <p:tag name="KSO_WM_TEMPLATE_CATEGORY" val="diagram"/>
  <p:tag name="KSO_WM_TEMPLATE_INDEX" val="20230939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TYPE" val="m_h_i"/>
  <p:tag name="KSO_WM_UNIT_INDEX" val="1_2_1"/>
  <p:tag name="KSO_WM_DIAGRAM_MAX_ITEMCNT" val="6"/>
  <p:tag name="KSO_WM_DIAGRAM_MIN_ITEMCNT" val="2"/>
  <p:tag name="KSO_WM_DIAGRAM_VIRTUALLY_FRAME" val="{&quot;height&quot;:388.6000817919153,&quot;left&quot;:135.05,&quot;top&quot;:112.19999694824219,&quot;width&quot;:700.3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ffffff&quot;,&quot;transparency&quot;:0.550000011920929},{&quot;brightness&quot;:0,&quot;colorType&quot;:2,&quot;pos&quot;:1,&quot;rgb&quot;:&quot;#ffffff&quot;,&quot;transparency&quot;:0.550000011920929},{&quot;brightness&quot;:0,&quot;colorType&quot;:2,&quot;pos&quot;:0.75,&quot;rgb&quot;:&quot;#ffffff&quot;,&quot;transparency&quot;:1},{&quot;brightness&quot;:0,&quot;colorType&quot;:2,&quot;pos&quot;:0.25,&quot;rgb&quot;:&quot;#ffffff&quot;,&quot;transparency&quot;:1}],&quot;type&quot;:2},&quot;shadow&quot;:{&quot;brightness&quot;:-0.25,&quot;colorType&quot;:1,&quot;foreColorIndex&quot;:6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USE_COLOR_VALUE" val="{&quot;color_scheme&quot;:1,&quot;color_type&quot;:1,&quot;theme_color_indexes&quot;:[5,6,5,6,5,6]}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ID" val="diagram20230939_2*m_h_i*1_2_3"/>
  <p:tag name="KSO_WM_TEMPLATE_CATEGORY" val="diagram"/>
  <p:tag name="KSO_WM_TEMPLATE_INDEX" val="20230939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UNIT_TYPE" val="m_h_i"/>
  <p:tag name="KSO_WM_UNIT_INDEX" val="1_2_3"/>
  <p:tag name="KSO_WM_DIAGRAM_MAX_ITEMCNT" val="6"/>
  <p:tag name="KSO_WM_DIAGRAM_MIN_ITEMCNT" val="2"/>
  <p:tag name="KSO_WM_DIAGRAM_VIRTUALLY_FRAME" val="{&quot;height&quot;:388.6000817919153,&quot;left&quot;:135.05,&quot;top&quot;:112.19999694824219,&quot;width&quot;:700.3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6"/>
  <p:tag name="KSO_WM_DIAGRAM_USE_COLOR_VALUE" val="{&quot;color_scheme&quot;:1,&quot;color_type&quot;:1,&quot;theme_color_indexes&quot;:[5,6,5,6,5,6]}"/>
</p:tagLst>
</file>

<file path=ppt/tags/tag16.xml><?xml version="1.0" encoding="utf-8"?>
<p:tagLst xmlns:p="http://schemas.openxmlformats.org/presentationml/2006/main">
  <p:tag name="KSO_WM_DIAGRAM_VERSION" val="3"/>
  <p:tag name="KSO_WM_DIAGRAM_COLOR_TRICK" val="4"/>
  <p:tag name="KSO_WM_DIAGRAM_COLOR_TEXT_CAN_REMOVE" val="n"/>
  <p:tag name="KSO_WM_UNIT_VALUE" val="82*7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x"/>
  <p:tag name="KSO_WM_UNIT_INDEX" val="1_1_1"/>
  <p:tag name="KSO_WM_UNIT_ID" val="diagram20230939_2*m_h_x*1_1_1"/>
  <p:tag name="KSO_WM_TEMPLATE_CATEGORY" val="diagram"/>
  <p:tag name="KSO_WM_TEMPLATE_INDEX" val="20230939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88.6000817919153,&quot;left&quot;:135.05,&quot;top&quot;:112.19999694824219,&quot;width&quot;:700.3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5,6,5,6,5,6]}"/>
</p:tagLst>
</file>

<file path=ppt/tags/tag17.xml><?xml version="1.0" encoding="utf-8"?>
<p:tagLst xmlns:p="http://schemas.openxmlformats.org/presentationml/2006/main">
  <p:tag name="KSO_WM_DIAGRAM_VERSION" val="3"/>
  <p:tag name="KSO_WM_DIAGRAM_COLOR_TRICK" val="4"/>
  <p:tag name="KSO_WM_DIAGRAM_COLOR_TEXT_CAN_REMOVE" val="n"/>
  <p:tag name="KSO_WM_UNIT_VALUE" val="86*7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x"/>
  <p:tag name="KSO_WM_UNIT_INDEX" val="1_2_1"/>
  <p:tag name="KSO_WM_UNIT_ID" val="diagram20230939_2*m_h_x*1_2_1"/>
  <p:tag name="KSO_WM_TEMPLATE_CATEGORY" val="diagram"/>
  <p:tag name="KSO_WM_TEMPLATE_INDEX" val="20230939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88.6000817919153,&quot;left&quot;:135.05,&quot;top&quot;:112.19999694824219,&quot;width&quot;:700.3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5,6,5,6,5,6]}"/>
</p:tagLst>
</file>

<file path=ppt/tags/tag18.xml><?xml version="1.0" encoding="utf-8"?>
<p:tagLst xmlns:p="http://schemas.openxmlformats.org/presentationml/2006/main">
  <p:tag name="KSO_WM_DIAGRAM_VERSION" val="3"/>
  <p:tag name="KSO_WM_DIAGRAM_COLOR_TRICK" val="4"/>
  <p:tag name="KSO_WM_DIAGRAM_COLOR_TEXT_CAN_REMOVE" val="n"/>
  <p:tag name="KSO_WM_UNIT_VALUE" val="80*8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x"/>
  <p:tag name="KSO_WM_UNIT_INDEX" val="1_3_1"/>
  <p:tag name="KSO_WM_UNIT_ID" val="diagram20230939_2*m_h_x*1_3_1"/>
  <p:tag name="KSO_WM_TEMPLATE_CATEGORY" val="diagram"/>
  <p:tag name="KSO_WM_TEMPLATE_INDEX" val="20230939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88.6000817919153,&quot;left&quot;:135.05,&quot;top&quot;:112.19999694824219,&quot;width&quot;:700.3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5,6,5,6,5,6]}"/>
</p:tagLst>
</file>

<file path=ppt/tags/tag19.xml><?xml version="1.0" encoding="utf-8"?>
<p:tagLst xmlns:p="http://schemas.openxmlformats.org/presentationml/2006/main">
  <p:tag name="KSO_WM_DIAGRAM_VIRTUALLY_FRAME" val="{&quot;height&quot;:485.6,&quot;left&quot;:52,&quot;top&quot;:22.45,&quot;width&quot;:1165.45}"/>
</p:tagLst>
</file>

<file path=ppt/tags/tag20.xml><?xml version="1.0" encoding="utf-8"?>
<p:tagLst xmlns:p="http://schemas.openxmlformats.org/presentationml/2006/main">
  <p:tag name="KSO_WM_DIAGRAM_VIRTUALLY_FRAME" val="{&quot;height&quot;:394,&quot;left&quot;:51.999921259842516,&quot;top&quot;:89,&quot;width&quot;:855.0000787401575}"/>
</p:tagLst>
</file>

<file path=ppt/tags/tag21.xml><?xml version="1.0" encoding="utf-8"?>
<p:tagLst xmlns:p="http://schemas.openxmlformats.org/presentationml/2006/main">
  <p:tag name="KSO_WM_DIAGRAM_VIRTUALLY_FRAME" val="{&quot;height&quot;:394,&quot;left&quot;:51.999921259842516,&quot;top&quot;:89,&quot;width&quot;:855.0000787401575}"/>
</p:tagLst>
</file>

<file path=ppt/tags/tag22.xml><?xml version="1.0" encoding="utf-8"?>
<p:tagLst xmlns:p="http://schemas.openxmlformats.org/presentationml/2006/main">
  <p:tag name="KSO_WM_DIAGRAM_VIRTUALLY_FRAME" val="{&quot;height&quot;:394,&quot;left&quot;:51.999921259842516,&quot;top&quot;:89,&quot;width&quot;:855.0000787401575}"/>
</p:tagLst>
</file>

<file path=ppt/tags/tag23.xml><?xml version="1.0" encoding="utf-8"?>
<p:tagLst xmlns:p="http://schemas.openxmlformats.org/presentationml/2006/main">
  <p:tag name="KSO_WM_DIAGRAM_VIRTUALLY_FRAME" val="{&quot;height&quot;:394,&quot;left&quot;:51.999921259842516,&quot;top&quot;:89,&quot;width&quot;:855.0000787401575}"/>
</p:tagLst>
</file>

<file path=ppt/tags/tag24.xml><?xml version="1.0" encoding="utf-8"?>
<p:tagLst xmlns:p="http://schemas.openxmlformats.org/presentationml/2006/main">
  <p:tag name="KSO_WM_DIAGRAM_VIRTUALLY_FRAME" val="{&quot;height&quot;:394,&quot;left&quot;:51.999921259842516,&quot;top&quot;:89,&quot;width&quot;:855.0000787401575}"/>
</p:tagLst>
</file>

<file path=ppt/tags/tag25.xml><?xml version="1.0" encoding="utf-8"?>
<p:tagLst xmlns:p="http://schemas.openxmlformats.org/presentationml/2006/main">
  <p:tag name="KSO_WM_DIAGRAM_VIRTUALLY_FRAME" val="{&quot;height&quot;:394,&quot;left&quot;:51.999921259842516,&quot;top&quot;:89,&quot;width&quot;:855.0000787401575}"/>
</p:tagLst>
</file>

<file path=ppt/tags/tag26.xml><?xml version="1.0" encoding="utf-8"?>
<p:tagLst xmlns:p="http://schemas.openxmlformats.org/presentationml/2006/main">
  <p:tag name="KSO_WM_DIAGRAM_VIRTUALLY_FRAME" val="{&quot;height&quot;:394,&quot;left&quot;:51.999921259842516,&quot;top&quot;:89,&quot;width&quot;:855.0000787401575}"/>
</p:tagLst>
</file>

<file path=ppt/tags/tag27.xml><?xml version="1.0" encoding="utf-8"?>
<p:tagLst xmlns:p="http://schemas.openxmlformats.org/presentationml/2006/main">
  <p:tag name="KSO_WM_DIAGRAM_VIRTUALLY_FRAME" val="{&quot;height&quot;:394,&quot;left&quot;:51.999921259842516,&quot;top&quot;:89,&quot;width&quot;:855.0000787401575}"/>
</p:tagLst>
</file>

<file path=ppt/tags/tag28.xml><?xml version="1.0" encoding="utf-8"?>
<p:tagLst xmlns:p="http://schemas.openxmlformats.org/presentationml/2006/main">
  <p:tag name="KSO_WM_DIAGRAM_VIRTUALLY_FRAME" val="{&quot;height&quot;:394,&quot;left&quot;:51.999921259842516,&quot;top&quot;:89,&quot;width&quot;:855.0000787401575}"/>
</p:tagLst>
</file>

<file path=ppt/tags/tag29.xml><?xml version="1.0" encoding="utf-8"?>
<p:tagLst xmlns:p="http://schemas.openxmlformats.org/presentationml/2006/main">
  <p:tag name="resource_record_key" val="{&quot;70&quot;:[3312355]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656</Words>
  <Application>WPS 演示</Application>
  <PresentationFormat>On-screen Show (4:3)</PresentationFormat>
  <Paragraphs>67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8" baseType="lpstr">
      <vt:lpstr>Arial</vt:lpstr>
      <vt:lpstr>宋体</vt:lpstr>
      <vt:lpstr>Wingdings</vt:lpstr>
      <vt:lpstr>微软雅黑</vt:lpstr>
      <vt:lpstr>Times New Roman</vt:lpstr>
      <vt:lpstr>Arial</vt:lpstr>
      <vt:lpstr>Arial Unicode MS</vt:lpstr>
      <vt:lpstr>Calibri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黄嘉驰</cp:lastModifiedBy>
  <cp:revision>3</cp:revision>
  <dcterms:created xsi:type="dcterms:W3CDTF">2006-08-16T00:00:00Z</dcterms:created>
  <dcterms:modified xsi:type="dcterms:W3CDTF">2026-01-14T03:21:49Z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2052-12.1.0.24657</vt:lpwstr>
  </property>
  <property fmtid="{D5CDD505-2E9C-101B-9397-08002B2CF9AE}" pid="3" name="ICV">
    <vt:lpwstr>7D4532FB2CE341ACAD2F5CFCF84BDB66_12</vt:lpwstr>
  </property>
</Properties>
</file>